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3"/>
  </p:sldMasterIdLst>
  <p:notesMasterIdLst>
    <p:notesMasterId r:id="rId23"/>
  </p:notesMasterIdLst>
  <p:sldIdLst>
    <p:sldId id="256" r:id="rId4"/>
    <p:sldId id="27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5" r:id="rId24"/>
  </p:sldIdLst>
  <p:sldSz cx="12192000" cy="6858000"/>
  <p:notesSz cx="6858000" cy="9144000"/>
  <p:embeddedFontLst>
    <p:embeddedFont>
      <p:font typeface="Source Han Sans" panose="020B0500000000000000" charset="-122"/>
      <p:regular r:id="rId28"/>
    </p:embeddedFont>
    <p:embeddedFont>
      <p:font typeface="Source Han Sans CN Bold" panose="020B0800000000000000" charset="-122"/>
      <p:bold r:id="rId29"/>
    </p:embeddedFont>
    <p:embeddedFont>
      <p:font typeface="等线" panose="02010600030101010101" charset="-122"/>
      <p:regular r:id="rId30"/>
    </p:embeddedFont>
    <p:embeddedFont>
      <p:font typeface="等线 Light" panose="02010600030101010101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OPPOSans R" panose="00020600040101010101" charset="-122"/>
      <p:regular r:id="rId3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 userDrawn="1">
            <p:custDataLst>
              <p:tags r:id="rId2"/>
            </p:custDataLst>
          </p:nvPr>
        </p:nvSpPr>
        <p:spPr>
          <a:xfrm>
            <a:off x="3569335" y="1515110"/>
            <a:ext cx="8622665" cy="5342255"/>
          </a:xfrm>
          <a:custGeom>
            <a:avLst/>
            <a:gdLst>
              <a:gd name="connsiteX0" fmla="*/ 7024026 w 8622710"/>
              <a:gd name="connsiteY0" fmla="*/ 1141 h 5358611"/>
              <a:gd name="connsiteX1" fmla="*/ 8529116 w 8622710"/>
              <a:gd name="connsiteY1" fmla="*/ 578959 h 5358611"/>
              <a:gd name="connsiteX2" fmla="*/ 8593017 w 8622710"/>
              <a:gd name="connsiteY2" fmla="*/ 450258 h 5358611"/>
              <a:gd name="connsiteX3" fmla="*/ 8622710 w 8622710"/>
              <a:gd name="connsiteY3" fmla="*/ 402623 h 5358611"/>
              <a:gd name="connsiteX4" fmla="*/ 8622710 w 8622710"/>
              <a:gd name="connsiteY4" fmla="*/ 5358611 h 5358611"/>
              <a:gd name="connsiteX5" fmla="*/ 724 w 8622710"/>
              <a:gd name="connsiteY5" fmla="*/ 5358611 h 5358611"/>
              <a:gd name="connsiteX6" fmla="*/ 724 w 8622710"/>
              <a:gd name="connsiteY6" fmla="*/ 2759389 h 5358611"/>
              <a:gd name="connsiteX7" fmla="*/ 0 w 8622710"/>
              <a:gd name="connsiteY7" fmla="*/ 2759389 h 5358611"/>
              <a:gd name="connsiteX8" fmla="*/ 724 w 8622710"/>
              <a:gd name="connsiteY8" fmla="*/ 2758333 h 5358611"/>
              <a:gd name="connsiteX9" fmla="*/ 724 w 8622710"/>
              <a:gd name="connsiteY9" fmla="*/ 2757087 h 5358611"/>
              <a:gd name="connsiteX10" fmla="*/ 1578 w 8622710"/>
              <a:gd name="connsiteY10" fmla="*/ 2757087 h 5358611"/>
              <a:gd name="connsiteX11" fmla="*/ 4065 w 8622710"/>
              <a:gd name="connsiteY11" fmla="*/ 2753456 h 5358611"/>
              <a:gd name="connsiteX12" fmla="*/ 912238 w 8622710"/>
              <a:gd name="connsiteY12" fmla="*/ 2001794 h 5358611"/>
              <a:gd name="connsiteX13" fmla="*/ 2143686 w 8622710"/>
              <a:gd name="connsiteY13" fmla="*/ 1849184 h 5358611"/>
              <a:gd name="connsiteX14" fmla="*/ 3664043 w 8622710"/>
              <a:gd name="connsiteY14" fmla="*/ 802563 h 5358611"/>
              <a:gd name="connsiteX15" fmla="*/ 5503668 w 8622710"/>
              <a:gd name="connsiteY15" fmla="*/ 442660 h 5358611"/>
              <a:gd name="connsiteX16" fmla="*/ 7024026 w 8622710"/>
              <a:gd name="connsiteY16" fmla="*/ 1141 h 535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22710" h="5358611">
                <a:moveTo>
                  <a:pt x="7024026" y="1141"/>
                </a:moveTo>
                <a:cubicBezTo>
                  <a:pt x="8012481" y="28365"/>
                  <a:pt x="8529116" y="578959"/>
                  <a:pt x="8529116" y="578959"/>
                </a:cubicBezTo>
                <a:cubicBezTo>
                  <a:pt x="8529116" y="578959"/>
                  <a:pt x="8548120" y="527172"/>
                  <a:pt x="8593017" y="450258"/>
                </a:cubicBezTo>
                <a:lnTo>
                  <a:pt x="8622710" y="402623"/>
                </a:lnTo>
                <a:lnTo>
                  <a:pt x="8622710" y="5358611"/>
                </a:lnTo>
                <a:lnTo>
                  <a:pt x="724" y="5358611"/>
                </a:lnTo>
                <a:lnTo>
                  <a:pt x="724" y="2759389"/>
                </a:lnTo>
                <a:lnTo>
                  <a:pt x="0" y="2759389"/>
                </a:lnTo>
                <a:lnTo>
                  <a:pt x="724" y="2758333"/>
                </a:lnTo>
                <a:lnTo>
                  <a:pt x="724" y="2757087"/>
                </a:lnTo>
                <a:lnTo>
                  <a:pt x="1578" y="2757087"/>
                </a:lnTo>
                <a:lnTo>
                  <a:pt x="4065" y="2753456"/>
                </a:lnTo>
                <a:cubicBezTo>
                  <a:pt x="44549" y="2695118"/>
                  <a:pt x="384901" y="2221545"/>
                  <a:pt x="912238" y="2001794"/>
                </a:cubicBezTo>
                <a:cubicBezTo>
                  <a:pt x="1474731" y="1767392"/>
                  <a:pt x="2143686" y="1849184"/>
                  <a:pt x="2143686" y="1849184"/>
                </a:cubicBezTo>
                <a:cubicBezTo>
                  <a:pt x="2143686" y="1849184"/>
                  <a:pt x="2721446" y="1380498"/>
                  <a:pt x="3664043" y="802563"/>
                </a:cubicBezTo>
                <a:cubicBezTo>
                  <a:pt x="4606640" y="224629"/>
                  <a:pt x="5503668" y="442660"/>
                  <a:pt x="5503668" y="442660"/>
                </a:cubicBezTo>
                <a:cubicBezTo>
                  <a:pt x="5503668" y="442660"/>
                  <a:pt x="6035570" y="-26084"/>
                  <a:pt x="7024026" y="1141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alpha val="0"/>
                </a:schemeClr>
              </a:gs>
              <a:gs pos="51000">
                <a:schemeClr val="bg2">
                  <a:lumMod val="90000"/>
                  <a:alpha val="20000"/>
                </a:schemeClr>
              </a:gs>
              <a:gs pos="100000">
                <a:schemeClr val="bg2">
                  <a:lumMod val="90000"/>
                  <a:alpha val="25000"/>
                </a:schemeClr>
              </a:gs>
            </a:gsLst>
            <a:lin ang="0" scaled="0"/>
          </a:gradFill>
          <a:ln w="65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tx1"/>
              </a:solidFill>
              <a:cs typeface="仓耳渔阳体 W03" panose="02020400000000000000" charset="-122"/>
            </a:endParaRPr>
          </a:p>
        </p:txBody>
      </p:sp>
      <p:sp>
        <p:nvSpPr>
          <p:cNvPr id="24" name="任意多边形: 形状 23"/>
          <p:cNvSpPr/>
          <p:nvPr userDrawn="1">
            <p:custDataLst>
              <p:tags r:id="rId3"/>
            </p:custDataLst>
          </p:nvPr>
        </p:nvSpPr>
        <p:spPr>
          <a:xfrm>
            <a:off x="0" y="166370"/>
            <a:ext cx="12192000" cy="3361055"/>
          </a:xfrm>
          <a:custGeom>
            <a:avLst/>
            <a:gdLst>
              <a:gd name="connsiteX0" fmla="*/ 6270917 w 12201184"/>
              <a:gd name="connsiteY0" fmla="*/ 199 h 3361003"/>
              <a:gd name="connsiteX1" fmla="*/ 7509420 w 12201184"/>
              <a:gd name="connsiteY1" fmla="*/ 277518 h 3361003"/>
              <a:gd name="connsiteX2" fmla="*/ 9566954 w 12201184"/>
              <a:gd name="connsiteY2" fmla="*/ 1047190 h 3361003"/>
              <a:gd name="connsiteX3" fmla="*/ 12201184 w 12201184"/>
              <a:gd name="connsiteY3" fmla="*/ 3361003 h 3361003"/>
              <a:gd name="connsiteX4" fmla="*/ 0 w 12201184"/>
              <a:gd name="connsiteY4" fmla="*/ 3361003 h 3361003"/>
              <a:gd name="connsiteX5" fmla="*/ 0 w 12201184"/>
              <a:gd name="connsiteY5" fmla="*/ 880387 h 3361003"/>
              <a:gd name="connsiteX6" fmla="*/ 2414 w 12201184"/>
              <a:gd name="connsiteY6" fmla="*/ 879377 h 3361003"/>
              <a:gd name="connsiteX7" fmla="*/ 327545 w 12201184"/>
              <a:gd name="connsiteY7" fmla="*/ 852430 h 3361003"/>
              <a:gd name="connsiteX8" fmla="*/ 1520201 w 12201184"/>
              <a:gd name="connsiteY8" fmla="*/ 671891 h 3361003"/>
              <a:gd name="connsiteX9" fmla="*/ 3276336 w 12201184"/>
              <a:gd name="connsiteY9" fmla="*/ 1180265 h 3361003"/>
              <a:gd name="connsiteX10" fmla="*/ 5150208 w 12201184"/>
              <a:gd name="connsiteY10" fmla="*/ 367815 h 3361003"/>
              <a:gd name="connsiteX11" fmla="*/ 6270917 w 12201184"/>
              <a:gd name="connsiteY11" fmla="*/ 199 h 336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1184" h="3361003">
                <a:moveTo>
                  <a:pt x="6270917" y="199"/>
                </a:moveTo>
                <a:cubicBezTo>
                  <a:pt x="6752576" y="5540"/>
                  <a:pt x="7253867" y="118369"/>
                  <a:pt x="7509420" y="277518"/>
                </a:cubicBezTo>
                <a:cubicBezTo>
                  <a:pt x="8518415" y="-164318"/>
                  <a:pt x="9252448" y="339315"/>
                  <a:pt x="9566954" y="1047190"/>
                </a:cubicBezTo>
                <a:cubicBezTo>
                  <a:pt x="11663863" y="600613"/>
                  <a:pt x="12201184" y="3361003"/>
                  <a:pt x="12201184" y="3361003"/>
                </a:cubicBezTo>
                <a:lnTo>
                  <a:pt x="0" y="3361003"/>
                </a:lnTo>
                <a:lnTo>
                  <a:pt x="0" y="880387"/>
                </a:lnTo>
                <a:lnTo>
                  <a:pt x="2414" y="879377"/>
                </a:lnTo>
                <a:cubicBezTo>
                  <a:pt x="126868" y="832986"/>
                  <a:pt x="237445" y="821249"/>
                  <a:pt x="327545" y="852430"/>
                </a:cubicBezTo>
                <a:cubicBezTo>
                  <a:pt x="943505" y="339315"/>
                  <a:pt x="1520201" y="671891"/>
                  <a:pt x="1520201" y="671891"/>
                </a:cubicBezTo>
                <a:cubicBezTo>
                  <a:pt x="1520201" y="671891"/>
                  <a:pt x="2804494" y="353537"/>
                  <a:pt x="3276336" y="1180265"/>
                </a:cubicBezTo>
                <a:cubicBezTo>
                  <a:pt x="3394185" y="724151"/>
                  <a:pt x="4403682" y="115998"/>
                  <a:pt x="5150208" y="367815"/>
                </a:cubicBezTo>
                <a:cubicBezTo>
                  <a:pt x="5327233" y="97008"/>
                  <a:pt x="5789259" y="-5141"/>
                  <a:pt x="6270917" y="199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0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65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tx1"/>
              </a:solidFill>
              <a:cs typeface="仓耳渔阳体 W03" panose="020204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3297600" y="516790"/>
            <a:ext cx="5594400" cy="1296194"/>
          </a:xfrm>
        </p:spPr>
        <p:txBody>
          <a:bodyPr wrap="square" anchor="b">
            <a:normAutofit/>
          </a:bodyPr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8" Type="http://schemas.openxmlformats.org/officeDocument/2006/relationships/theme" Target="../theme/theme2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748665" y="6191250"/>
            <a:ext cx="417195" cy="664210"/>
          </a:xfrm>
          <a:custGeom>
            <a:avLst/>
            <a:gdLst>
              <a:gd name="connsiteX0" fmla="*/ 180000 w 417367"/>
              <a:gd name="connsiteY0" fmla="*/ 692608 h 692607"/>
              <a:gd name="connsiteX1" fmla="*/ 359197 w 417367"/>
              <a:gd name="connsiteY1" fmla="*/ 692608 h 692607"/>
              <a:gd name="connsiteX2" fmla="*/ 389542 w 417367"/>
              <a:gd name="connsiteY2" fmla="*/ 128770 h 692607"/>
              <a:gd name="connsiteX3" fmla="*/ 192425 w 417367"/>
              <a:gd name="connsiteY3" fmla="*/ 115204 h 692607"/>
              <a:gd name="connsiteX4" fmla="*/ 185917 w 417367"/>
              <a:gd name="connsiteY4" fmla="*/ 597304 h 692607"/>
              <a:gd name="connsiteX5" fmla="*/ 167744 w 417367"/>
              <a:gd name="connsiteY5" fmla="*/ 113598 h 692607"/>
              <a:gd name="connsiteX6" fmla="*/ 412069 w 417367"/>
              <a:gd name="connsiteY6" fmla="*/ 116725 h 692607"/>
              <a:gd name="connsiteX7" fmla="*/ 27471 w 417367"/>
              <a:gd name="connsiteY7" fmla="*/ 46103 h 692607"/>
              <a:gd name="connsiteX8" fmla="*/ 0 w 417367"/>
              <a:gd name="connsiteY8" fmla="*/ 101046 h 692607"/>
              <a:gd name="connsiteX9" fmla="*/ 72566 w 417367"/>
              <a:gd name="connsiteY9" fmla="*/ 108061 h 692607"/>
              <a:gd name="connsiteX10" fmla="*/ 150669 w 417367"/>
              <a:gd name="connsiteY10" fmla="*/ 112837 h 692607"/>
              <a:gd name="connsiteX11" fmla="*/ 179831 w 417367"/>
              <a:gd name="connsiteY11" fmla="*/ 689438 h 692607"/>
              <a:gd name="connsiteX12" fmla="*/ 82921 w 417367"/>
              <a:gd name="connsiteY12" fmla="*/ 108780 h 692607"/>
              <a:gd name="connsiteX13" fmla="*/ 150669 w 417367"/>
              <a:gd name="connsiteY13" fmla="*/ 112837 h 69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7367" h="692607">
                <a:moveTo>
                  <a:pt x="180000" y="692608"/>
                </a:moveTo>
                <a:lnTo>
                  <a:pt x="359197" y="692608"/>
                </a:lnTo>
                <a:cubicBezTo>
                  <a:pt x="446598" y="489743"/>
                  <a:pt x="416802" y="225638"/>
                  <a:pt x="389542" y="128770"/>
                </a:cubicBezTo>
                <a:cubicBezTo>
                  <a:pt x="365748" y="159369"/>
                  <a:pt x="192425" y="115204"/>
                  <a:pt x="192425" y="115204"/>
                </a:cubicBezTo>
                <a:lnTo>
                  <a:pt x="185917" y="597304"/>
                </a:lnTo>
                <a:lnTo>
                  <a:pt x="167744" y="113598"/>
                </a:lnTo>
                <a:cubicBezTo>
                  <a:pt x="231857" y="116387"/>
                  <a:pt x="313679" y="118162"/>
                  <a:pt x="412069" y="116725"/>
                </a:cubicBezTo>
                <a:cubicBezTo>
                  <a:pt x="184522" y="-95099"/>
                  <a:pt x="27471" y="46103"/>
                  <a:pt x="27471" y="46103"/>
                </a:cubicBezTo>
                <a:lnTo>
                  <a:pt x="0" y="101046"/>
                </a:lnTo>
                <a:cubicBezTo>
                  <a:pt x="0" y="101046"/>
                  <a:pt x="24809" y="104384"/>
                  <a:pt x="72566" y="108061"/>
                </a:cubicBezTo>
                <a:close/>
                <a:moveTo>
                  <a:pt x="150669" y="112837"/>
                </a:moveTo>
                <a:lnTo>
                  <a:pt x="179831" y="689438"/>
                </a:lnTo>
                <a:lnTo>
                  <a:pt x="82921" y="108780"/>
                </a:lnTo>
                <a:cubicBezTo>
                  <a:pt x="102235" y="110174"/>
                  <a:pt x="124846" y="111696"/>
                  <a:pt x="150669" y="11283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50000">
                <a:schemeClr val="accent1">
                  <a:lumMod val="60000"/>
                  <a:lumOff val="40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41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10" name="任意多边形: 形状 9"/>
          <p:cNvSpPr/>
          <p:nvPr>
            <p:custDataLst>
              <p:tags r:id="rId3"/>
            </p:custDataLst>
          </p:nvPr>
        </p:nvSpPr>
        <p:spPr>
          <a:xfrm>
            <a:off x="899259" y="5183123"/>
            <a:ext cx="50927" cy="903762"/>
          </a:xfrm>
          <a:custGeom>
            <a:avLst/>
            <a:gdLst>
              <a:gd name="connsiteX0" fmla="*/ 0 w 50927"/>
              <a:gd name="connsiteY0" fmla="*/ 903763 h 903762"/>
              <a:gd name="connsiteX1" fmla="*/ 45222 w 50927"/>
              <a:gd name="connsiteY1" fmla="*/ 11284 h 903762"/>
              <a:gd name="connsiteX2" fmla="*/ 50927 w 50927"/>
              <a:gd name="connsiteY2" fmla="*/ 0 h 903762"/>
              <a:gd name="connsiteX3" fmla="*/ 17032 w 50927"/>
              <a:gd name="connsiteY3" fmla="*/ 900001 h 903762"/>
              <a:gd name="connsiteX4" fmla="*/ 0 w 50927"/>
              <a:gd name="connsiteY4" fmla="*/ 903763 h 90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27" h="903762">
                <a:moveTo>
                  <a:pt x="0" y="903763"/>
                </a:moveTo>
                <a:lnTo>
                  <a:pt x="45222" y="11284"/>
                </a:lnTo>
                <a:lnTo>
                  <a:pt x="50927" y="0"/>
                </a:lnTo>
                <a:lnTo>
                  <a:pt x="17032" y="900001"/>
                </a:lnTo>
                <a:lnTo>
                  <a:pt x="0" y="903763"/>
                </a:lnTo>
                <a:close/>
              </a:path>
            </a:pathLst>
          </a:custGeom>
          <a:solidFill>
            <a:srgbClr val="383B34">
              <a:alpha val="20000"/>
            </a:srgbClr>
          </a:solidFill>
          <a:ln w="41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817184" y="5480531"/>
            <a:ext cx="115717" cy="629219"/>
          </a:xfrm>
          <a:custGeom>
            <a:avLst/>
            <a:gdLst>
              <a:gd name="connsiteX0" fmla="*/ 10693 w 115717"/>
              <a:gd name="connsiteY0" fmla="*/ 629050 h 629219"/>
              <a:gd name="connsiteX1" fmla="*/ 115717 w 115717"/>
              <a:gd name="connsiteY1" fmla="*/ 0 h 629219"/>
              <a:gd name="connsiteX2" fmla="*/ 0 w 115717"/>
              <a:gd name="connsiteY2" fmla="*/ 629219 h 629219"/>
              <a:gd name="connsiteX3" fmla="*/ 10693 w 115717"/>
              <a:gd name="connsiteY3" fmla="*/ 629050 h 62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17" h="629219">
                <a:moveTo>
                  <a:pt x="10693" y="629050"/>
                </a:moveTo>
                <a:lnTo>
                  <a:pt x="115717" y="0"/>
                </a:lnTo>
                <a:lnTo>
                  <a:pt x="0" y="629219"/>
                </a:lnTo>
                <a:lnTo>
                  <a:pt x="10693" y="629050"/>
                </a:lnTo>
                <a:close/>
              </a:path>
            </a:pathLst>
          </a:custGeom>
          <a:solidFill>
            <a:srgbClr val="383B34">
              <a:alpha val="20000"/>
            </a:srgbClr>
          </a:solidFill>
          <a:ln w="41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748802" y="6077870"/>
            <a:ext cx="412068" cy="117246"/>
          </a:xfrm>
          <a:custGeom>
            <a:avLst/>
            <a:gdLst>
              <a:gd name="connsiteX0" fmla="*/ 27471 w 412068"/>
              <a:gd name="connsiteY0" fmla="*/ 71143 h 117246"/>
              <a:gd name="connsiteX1" fmla="*/ 412069 w 412068"/>
              <a:gd name="connsiteY1" fmla="*/ 521 h 117246"/>
              <a:gd name="connsiteX2" fmla="*/ 0 w 412068"/>
              <a:gd name="connsiteY2" fmla="*/ 16200 h 11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068" h="117246">
                <a:moveTo>
                  <a:pt x="27471" y="71143"/>
                </a:moveTo>
                <a:cubicBezTo>
                  <a:pt x="27471" y="71143"/>
                  <a:pt x="184353" y="212345"/>
                  <a:pt x="412069" y="521"/>
                </a:cubicBezTo>
                <a:cubicBezTo>
                  <a:pt x="145133" y="-3410"/>
                  <a:pt x="0" y="16200"/>
                  <a:pt x="0" y="16200"/>
                </a:cubicBezTo>
                <a:close/>
              </a:path>
            </a:pathLst>
          </a:custGeom>
          <a:solidFill>
            <a:srgbClr val="383B34">
              <a:alpha val="20000"/>
            </a:srgbClr>
          </a:solidFill>
          <a:ln w="41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837768" y="6106929"/>
            <a:ext cx="214582" cy="53166"/>
          </a:xfrm>
          <a:custGeom>
            <a:avLst/>
            <a:gdLst>
              <a:gd name="connsiteX0" fmla="*/ 213133 w 214582"/>
              <a:gd name="connsiteY0" fmla="*/ 2864 h 53166"/>
              <a:gd name="connsiteX1" fmla="*/ 181731 w 214582"/>
              <a:gd name="connsiteY1" fmla="*/ 38154 h 53166"/>
              <a:gd name="connsiteX2" fmla="*/ 1308 w 214582"/>
              <a:gd name="connsiteY2" fmla="*/ 34223 h 53166"/>
              <a:gd name="connsiteX3" fmla="*/ 213133 w 214582"/>
              <a:gd name="connsiteY3" fmla="*/ 2864 h 5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582" h="53166">
                <a:moveTo>
                  <a:pt x="213133" y="2864"/>
                </a:moveTo>
                <a:cubicBezTo>
                  <a:pt x="213133" y="2864"/>
                  <a:pt x="224840" y="10682"/>
                  <a:pt x="181731" y="38154"/>
                </a:cubicBezTo>
                <a:cubicBezTo>
                  <a:pt x="138622" y="65625"/>
                  <a:pt x="13015" y="49945"/>
                  <a:pt x="1308" y="34223"/>
                </a:cubicBezTo>
                <a:cubicBezTo>
                  <a:pt x="-10399" y="18501"/>
                  <a:pt x="56166" y="-8928"/>
                  <a:pt x="213133" y="2864"/>
                </a:cubicBezTo>
                <a:close/>
              </a:path>
            </a:pathLst>
          </a:custGeom>
          <a:solidFill>
            <a:srgbClr val="CE9C6B">
              <a:alpha val="20000"/>
            </a:srgbClr>
          </a:solidFill>
          <a:ln w="41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14" name="任意多边形: 形状 13"/>
          <p:cNvSpPr/>
          <p:nvPr>
            <p:custDataLst>
              <p:tags r:id="rId7"/>
            </p:custDataLst>
          </p:nvPr>
        </p:nvSpPr>
        <p:spPr>
          <a:xfrm>
            <a:off x="932901" y="5430829"/>
            <a:ext cx="233455" cy="649040"/>
          </a:xfrm>
          <a:custGeom>
            <a:avLst/>
            <a:gdLst>
              <a:gd name="connsiteX0" fmla="*/ 137610 w 233455"/>
              <a:gd name="connsiteY0" fmla="*/ 0 h 649040"/>
              <a:gd name="connsiteX1" fmla="*/ 0 w 233455"/>
              <a:gd name="connsiteY1" fmla="*/ 49702 h 649040"/>
              <a:gd name="connsiteX2" fmla="*/ 8453 w 233455"/>
              <a:gd name="connsiteY2" fmla="*/ 649041 h 649040"/>
              <a:gd name="connsiteX3" fmla="*/ 205569 w 233455"/>
              <a:gd name="connsiteY3" fmla="*/ 635432 h 649040"/>
              <a:gd name="connsiteX4" fmla="*/ 137610 w 233455"/>
              <a:gd name="connsiteY4" fmla="*/ 0 h 6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455" h="649040">
                <a:moveTo>
                  <a:pt x="137610" y="0"/>
                </a:moveTo>
                <a:lnTo>
                  <a:pt x="0" y="49702"/>
                </a:lnTo>
                <a:lnTo>
                  <a:pt x="8453" y="649041"/>
                </a:lnTo>
                <a:cubicBezTo>
                  <a:pt x="8453" y="649041"/>
                  <a:pt x="181733" y="604875"/>
                  <a:pt x="205569" y="635432"/>
                </a:cubicBezTo>
                <a:cubicBezTo>
                  <a:pt x="236168" y="526730"/>
                  <a:pt x="270148" y="207303"/>
                  <a:pt x="137610" y="0"/>
                </a:cubicBezTo>
                <a:close/>
              </a:path>
            </a:pathLst>
          </a:custGeom>
          <a:solidFill>
            <a:srgbClr val="CE9C6B">
              <a:alpha val="20000"/>
            </a:srgbClr>
          </a:solidFill>
          <a:ln w="41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15" name="任意多边形: 形状 14"/>
          <p:cNvSpPr/>
          <p:nvPr>
            <p:custDataLst>
              <p:tags r:id="rId8"/>
            </p:custDataLst>
          </p:nvPr>
        </p:nvSpPr>
        <p:spPr>
          <a:xfrm>
            <a:off x="932901" y="5420601"/>
            <a:ext cx="144371" cy="78145"/>
          </a:xfrm>
          <a:custGeom>
            <a:avLst/>
            <a:gdLst>
              <a:gd name="connsiteX0" fmla="*/ 0 w 144371"/>
              <a:gd name="connsiteY0" fmla="*/ 59930 h 78145"/>
              <a:gd name="connsiteX1" fmla="*/ 144372 w 144371"/>
              <a:gd name="connsiteY1" fmla="*/ 0 h 78145"/>
              <a:gd name="connsiteX2" fmla="*/ 1691 w 144371"/>
              <a:gd name="connsiteY2" fmla="*/ 78145 h 78145"/>
              <a:gd name="connsiteX3" fmla="*/ 0 w 144371"/>
              <a:gd name="connsiteY3" fmla="*/ 59930 h 7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371" h="78145">
                <a:moveTo>
                  <a:pt x="0" y="59930"/>
                </a:moveTo>
                <a:lnTo>
                  <a:pt x="144372" y="0"/>
                </a:lnTo>
                <a:lnTo>
                  <a:pt x="1691" y="78145"/>
                </a:lnTo>
                <a:lnTo>
                  <a:pt x="0" y="59930"/>
                </a:lnTo>
                <a:close/>
              </a:path>
            </a:pathLst>
          </a:custGeom>
          <a:solidFill>
            <a:srgbClr val="383B34">
              <a:alpha val="20000"/>
            </a:srgbClr>
          </a:solidFill>
          <a:ln w="41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16" name="图形 5"/>
          <p:cNvSpPr/>
          <p:nvPr userDrawn="1">
            <p:custDataLst>
              <p:tags r:id="rId9"/>
            </p:custDataLst>
          </p:nvPr>
        </p:nvSpPr>
        <p:spPr>
          <a:xfrm>
            <a:off x="8610748" y="619029"/>
            <a:ext cx="2969029" cy="410028"/>
          </a:xfrm>
          <a:custGeom>
            <a:avLst/>
            <a:gdLst>
              <a:gd name="connsiteX0" fmla="*/ 200982 w 2969029"/>
              <a:gd name="connsiteY0" fmla="*/ 199941 h 410028"/>
              <a:gd name="connsiteX1" fmla="*/ 172846 w 2969029"/>
              <a:gd name="connsiteY1" fmla="*/ 199941 h 410028"/>
              <a:gd name="connsiteX2" fmla="*/ 87043 w 2969029"/>
              <a:gd name="connsiteY2" fmla="*/ 196455 h 410028"/>
              <a:gd name="connsiteX3" fmla="*/ 34356 w 2969029"/>
              <a:gd name="connsiteY3" fmla="*/ 190379 h 410028"/>
              <a:gd name="connsiteX4" fmla="*/ 19915 w 2969029"/>
              <a:gd name="connsiteY4" fmla="*/ 197899 h 410028"/>
              <a:gd name="connsiteX5" fmla="*/ 12445 w 2969029"/>
              <a:gd name="connsiteY5" fmla="*/ 203178 h 410028"/>
              <a:gd name="connsiteX6" fmla="*/ 5523 w 2969029"/>
              <a:gd name="connsiteY6" fmla="*/ 210498 h 410028"/>
              <a:gd name="connsiteX7" fmla="*/ 35402 w 2969029"/>
              <a:gd name="connsiteY7" fmla="*/ 208904 h 410028"/>
              <a:gd name="connsiteX8" fmla="*/ 33809 w 2969029"/>
              <a:gd name="connsiteY8" fmla="*/ 239730 h 410028"/>
              <a:gd name="connsiteX9" fmla="*/ 101236 w 2969029"/>
              <a:gd name="connsiteY9" fmla="*/ 333998 h 410028"/>
              <a:gd name="connsiteX10" fmla="*/ 106216 w 2969029"/>
              <a:gd name="connsiteY10" fmla="*/ 323441 h 410028"/>
              <a:gd name="connsiteX11" fmla="*/ 89633 w 2969029"/>
              <a:gd name="connsiteY11" fmla="*/ 212938 h 410028"/>
              <a:gd name="connsiteX12" fmla="*/ 107112 w 2969029"/>
              <a:gd name="connsiteY12" fmla="*/ 206464 h 410028"/>
              <a:gd name="connsiteX13" fmla="*/ 191222 w 2969029"/>
              <a:gd name="connsiteY13" fmla="*/ 206016 h 410028"/>
              <a:gd name="connsiteX14" fmla="*/ 200982 w 2969029"/>
              <a:gd name="connsiteY14" fmla="*/ 199941 h 410028"/>
              <a:gd name="connsiteX15" fmla="*/ 1623724 w 2969029"/>
              <a:gd name="connsiteY15" fmla="*/ 253424 h 410028"/>
              <a:gd name="connsiteX16" fmla="*/ 1528509 w 2969029"/>
              <a:gd name="connsiteY16" fmla="*/ 257707 h 410028"/>
              <a:gd name="connsiteX17" fmla="*/ 1539863 w 2969029"/>
              <a:gd name="connsiteY17" fmla="*/ 176386 h 410028"/>
              <a:gd name="connsiteX18" fmla="*/ 1546088 w 2969029"/>
              <a:gd name="connsiteY18" fmla="*/ 140930 h 410028"/>
              <a:gd name="connsiteX19" fmla="*/ 1471391 w 2969029"/>
              <a:gd name="connsiteY19" fmla="*/ 201186 h 410028"/>
              <a:gd name="connsiteX20" fmla="*/ 1427568 w 2969029"/>
              <a:gd name="connsiteY20" fmla="*/ 199692 h 410028"/>
              <a:gd name="connsiteX21" fmla="*/ 1382998 w 2969029"/>
              <a:gd name="connsiteY21" fmla="*/ 188885 h 410028"/>
              <a:gd name="connsiteX22" fmla="*/ 1412479 w 2969029"/>
              <a:gd name="connsiteY22" fmla="*/ 281959 h 410028"/>
              <a:gd name="connsiteX23" fmla="*/ 1416164 w 2969029"/>
              <a:gd name="connsiteY23" fmla="*/ 297346 h 410028"/>
              <a:gd name="connsiteX24" fmla="*/ 1629301 w 2969029"/>
              <a:gd name="connsiteY24" fmla="*/ 265625 h 410028"/>
              <a:gd name="connsiteX25" fmla="*/ 1657487 w 2969029"/>
              <a:gd name="connsiteY25" fmla="*/ 264181 h 410028"/>
              <a:gd name="connsiteX26" fmla="*/ 1623724 w 2969029"/>
              <a:gd name="connsiteY26" fmla="*/ 253424 h 410028"/>
              <a:gd name="connsiteX27" fmla="*/ 634727 w 2969029"/>
              <a:gd name="connsiteY27" fmla="*/ 176685 h 410028"/>
              <a:gd name="connsiteX28" fmla="*/ 491606 w 2969029"/>
              <a:gd name="connsiteY28" fmla="*/ 179075 h 410028"/>
              <a:gd name="connsiteX29" fmla="*/ 421091 w 2969029"/>
              <a:gd name="connsiteY29" fmla="*/ 184055 h 410028"/>
              <a:gd name="connsiteX30" fmla="*/ 411132 w 2969029"/>
              <a:gd name="connsiteY30" fmla="*/ 221703 h 410028"/>
              <a:gd name="connsiteX31" fmla="*/ 366861 w 2969029"/>
              <a:gd name="connsiteY31" fmla="*/ 262338 h 410028"/>
              <a:gd name="connsiteX32" fmla="*/ 470143 w 2969029"/>
              <a:gd name="connsiteY32" fmla="*/ 235746 h 410028"/>
              <a:gd name="connsiteX33" fmla="*/ 483539 w 2969029"/>
              <a:gd name="connsiteY33" fmla="*/ 211892 h 410028"/>
              <a:gd name="connsiteX34" fmla="*/ 510679 w 2969029"/>
              <a:gd name="connsiteY34" fmla="*/ 238983 h 410028"/>
              <a:gd name="connsiteX35" fmla="*/ 497831 w 2969029"/>
              <a:gd name="connsiteY35" fmla="*/ 194961 h 410028"/>
              <a:gd name="connsiteX36" fmla="*/ 509932 w 2969029"/>
              <a:gd name="connsiteY36" fmla="*/ 193517 h 410028"/>
              <a:gd name="connsiteX37" fmla="*/ 631340 w 2969029"/>
              <a:gd name="connsiteY37" fmla="*/ 185549 h 410028"/>
              <a:gd name="connsiteX38" fmla="*/ 634727 w 2969029"/>
              <a:gd name="connsiteY38" fmla="*/ 176685 h 410028"/>
              <a:gd name="connsiteX39" fmla="*/ 1098998 w 2969029"/>
              <a:gd name="connsiteY39" fmla="*/ 274439 h 410028"/>
              <a:gd name="connsiteX40" fmla="*/ 1008613 w 2969029"/>
              <a:gd name="connsiteY40" fmla="*/ 265376 h 410028"/>
              <a:gd name="connsiteX41" fmla="*/ 966683 w 2969029"/>
              <a:gd name="connsiteY41" fmla="*/ 126538 h 410028"/>
              <a:gd name="connsiteX42" fmla="*/ 951146 w 2969029"/>
              <a:gd name="connsiteY42" fmla="*/ 173747 h 410028"/>
              <a:gd name="connsiteX43" fmla="*/ 942531 w 2969029"/>
              <a:gd name="connsiteY43" fmla="*/ 177133 h 410028"/>
              <a:gd name="connsiteX44" fmla="*/ 923458 w 2969029"/>
              <a:gd name="connsiteY44" fmla="*/ 165580 h 410028"/>
              <a:gd name="connsiteX45" fmla="*/ 941784 w 2969029"/>
              <a:gd name="connsiteY45" fmla="*/ 257308 h 410028"/>
              <a:gd name="connsiteX46" fmla="*/ 912652 w 2969029"/>
              <a:gd name="connsiteY46" fmla="*/ 276630 h 410028"/>
              <a:gd name="connsiteX47" fmla="*/ 981224 w 2969029"/>
              <a:gd name="connsiteY47" fmla="*/ 280166 h 410028"/>
              <a:gd name="connsiteX48" fmla="*/ 1067774 w 2969029"/>
              <a:gd name="connsiteY48" fmla="*/ 285146 h 410028"/>
              <a:gd name="connsiteX49" fmla="*/ 1098998 w 2969029"/>
              <a:gd name="connsiteY49" fmla="*/ 274439 h 410028"/>
              <a:gd name="connsiteX50" fmla="*/ 2831237 w 2969029"/>
              <a:gd name="connsiteY50" fmla="*/ 153429 h 410028"/>
              <a:gd name="connsiteX51" fmla="*/ 2914998 w 2969029"/>
              <a:gd name="connsiteY51" fmla="*/ 135651 h 410028"/>
              <a:gd name="connsiteX52" fmla="*/ 2936760 w 2969029"/>
              <a:gd name="connsiteY52" fmla="*/ 124944 h 410028"/>
              <a:gd name="connsiteX53" fmla="*/ 2901303 w 2969029"/>
              <a:gd name="connsiteY53" fmla="*/ 129526 h 410028"/>
              <a:gd name="connsiteX54" fmla="*/ 2792693 w 2969029"/>
              <a:gd name="connsiteY54" fmla="*/ 139784 h 410028"/>
              <a:gd name="connsiteX55" fmla="*/ 2754946 w 2969029"/>
              <a:gd name="connsiteY55" fmla="*/ 140880 h 410028"/>
              <a:gd name="connsiteX56" fmla="*/ 2751111 w 2969029"/>
              <a:gd name="connsiteY56" fmla="*/ 158060 h 410028"/>
              <a:gd name="connsiteX57" fmla="*/ 2777853 w 2969029"/>
              <a:gd name="connsiteY57" fmla="*/ 162393 h 410028"/>
              <a:gd name="connsiteX58" fmla="*/ 2736371 w 2969029"/>
              <a:gd name="connsiteY58" fmla="*/ 275485 h 410028"/>
              <a:gd name="connsiteX59" fmla="*/ 2830440 w 2969029"/>
              <a:gd name="connsiteY59" fmla="*/ 194214 h 410028"/>
              <a:gd name="connsiteX60" fmla="*/ 2969030 w 2969029"/>
              <a:gd name="connsiteY60" fmla="*/ 184802 h 410028"/>
              <a:gd name="connsiteX61" fmla="*/ 2831237 w 2969029"/>
              <a:gd name="connsiteY61" fmla="*/ 153429 h 410028"/>
              <a:gd name="connsiteX62" fmla="*/ 2606148 w 2969029"/>
              <a:gd name="connsiteY62" fmla="*/ 217818 h 410028"/>
              <a:gd name="connsiteX63" fmla="*/ 2463077 w 2969029"/>
              <a:gd name="connsiteY63" fmla="*/ 220258 h 410028"/>
              <a:gd name="connsiteX64" fmla="*/ 2392513 w 2969029"/>
              <a:gd name="connsiteY64" fmla="*/ 225238 h 410028"/>
              <a:gd name="connsiteX65" fmla="*/ 2382553 w 2969029"/>
              <a:gd name="connsiteY65" fmla="*/ 262836 h 410028"/>
              <a:gd name="connsiteX66" fmla="*/ 2338232 w 2969029"/>
              <a:gd name="connsiteY66" fmla="*/ 303472 h 410028"/>
              <a:gd name="connsiteX67" fmla="*/ 2441514 w 2969029"/>
              <a:gd name="connsiteY67" fmla="*/ 276929 h 410028"/>
              <a:gd name="connsiteX68" fmla="*/ 2481353 w 2969029"/>
              <a:gd name="connsiteY68" fmla="*/ 234700 h 410028"/>
              <a:gd name="connsiteX69" fmla="*/ 2602762 w 2969029"/>
              <a:gd name="connsiteY69" fmla="*/ 226732 h 410028"/>
              <a:gd name="connsiteX70" fmla="*/ 2606148 w 2969029"/>
              <a:gd name="connsiteY70" fmla="*/ 217818 h 410028"/>
              <a:gd name="connsiteX71" fmla="*/ 2437331 w 2969029"/>
              <a:gd name="connsiteY71" fmla="*/ 183607 h 410028"/>
              <a:gd name="connsiteX72" fmla="*/ 2451723 w 2969029"/>
              <a:gd name="connsiteY72" fmla="*/ 176037 h 410028"/>
              <a:gd name="connsiteX73" fmla="*/ 2402622 w 2969029"/>
              <a:gd name="connsiteY73" fmla="*/ 169066 h 410028"/>
              <a:gd name="connsiteX74" fmla="*/ 2326032 w 2969029"/>
              <a:gd name="connsiteY74" fmla="*/ 155222 h 410028"/>
              <a:gd name="connsiteX75" fmla="*/ 2257061 w 2969029"/>
              <a:gd name="connsiteY75" fmla="*/ 0 h 410028"/>
              <a:gd name="connsiteX76" fmla="*/ 2247101 w 2969029"/>
              <a:gd name="connsiteY76" fmla="*/ 30925 h 410028"/>
              <a:gd name="connsiteX77" fmla="*/ 2236644 w 2969029"/>
              <a:gd name="connsiteY77" fmla="*/ 126936 h 410028"/>
              <a:gd name="connsiteX78" fmla="*/ 2224592 w 2969029"/>
              <a:gd name="connsiteY78" fmla="*/ 161048 h 410028"/>
              <a:gd name="connsiteX79" fmla="*/ 2196157 w 2969029"/>
              <a:gd name="connsiteY79" fmla="*/ 172103 h 410028"/>
              <a:gd name="connsiteX80" fmla="*/ 2207561 w 2969029"/>
              <a:gd name="connsiteY80" fmla="*/ 185549 h 410028"/>
              <a:gd name="connsiteX81" fmla="*/ 2239482 w 2969029"/>
              <a:gd name="connsiteY81" fmla="*/ 194015 h 410028"/>
              <a:gd name="connsiteX82" fmla="*/ 2437331 w 2969029"/>
              <a:gd name="connsiteY82" fmla="*/ 183607 h 410028"/>
              <a:gd name="connsiteX83" fmla="*/ 2007371 w 2969029"/>
              <a:gd name="connsiteY83" fmla="*/ 276381 h 410028"/>
              <a:gd name="connsiteX84" fmla="*/ 1946318 w 2969029"/>
              <a:gd name="connsiteY84" fmla="*/ 281759 h 410028"/>
              <a:gd name="connsiteX85" fmla="*/ 2021813 w 2969029"/>
              <a:gd name="connsiteY85" fmla="*/ 218665 h 410028"/>
              <a:gd name="connsiteX86" fmla="*/ 2004284 w 2969029"/>
              <a:gd name="connsiteY86" fmla="*/ 208008 h 410028"/>
              <a:gd name="connsiteX87" fmla="*/ 1866840 w 2969029"/>
              <a:gd name="connsiteY87" fmla="*/ 283552 h 410028"/>
              <a:gd name="connsiteX88" fmla="*/ 1839003 w 2969029"/>
              <a:gd name="connsiteY88" fmla="*/ 297147 h 410028"/>
              <a:gd name="connsiteX89" fmla="*/ 1824063 w 2969029"/>
              <a:gd name="connsiteY89" fmla="*/ 313033 h 410028"/>
              <a:gd name="connsiteX90" fmla="*/ 1853494 w 2969029"/>
              <a:gd name="connsiteY90" fmla="*/ 311290 h 410028"/>
              <a:gd name="connsiteX91" fmla="*/ 1856432 w 2969029"/>
              <a:gd name="connsiteY91" fmla="*/ 310493 h 410028"/>
              <a:gd name="connsiteX92" fmla="*/ 1864898 w 2969029"/>
              <a:gd name="connsiteY92" fmla="*/ 319307 h 410028"/>
              <a:gd name="connsiteX93" fmla="*/ 1805688 w 2969029"/>
              <a:gd name="connsiteY93" fmla="*/ 403965 h 410028"/>
              <a:gd name="connsiteX94" fmla="*/ 1935960 w 2969029"/>
              <a:gd name="connsiteY94" fmla="*/ 293661 h 410028"/>
              <a:gd name="connsiteX95" fmla="*/ 2035109 w 2969029"/>
              <a:gd name="connsiteY95" fmla="*/ 277576 h 410028"/>
              <a:gd name="connsiteX96" fmla="*/ 2007371 w 2969029"/>
              <a:gd name="connsiteY96" fmla="*/ 276381 h 4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969029" h="410028">
                <a:moveTo>
                  <a:pt x="200982" y="199941"/>
                </a:moveTo>
                <a:cubicBezTo>
                  <a:pt x="195255" y="199144"/>
                  <a:pt x="195355" y="196007"/>
                  <a:pt x="172846" y="199941"/>
                </a:cubicBezTo>
                <a:cubicBezTo>
                  <a:pt x="148694" y="204422"/>
                  <a:pt x="87043" y="196455"/>
                  <a:pt x="87043" y="196455"/>
                </a:cubicBezTo>
                <a:cubicBezTo>
                  <a:pt x="68170" y="169663"/>
                  <a:pt x="50641" y="192819"/>
                  <a:pt x="34356" y="190379"/>
                </a:cubicBezTo>
                <a:cubicBezTo>
                  <a:pt x="18072" y="187939"/>
                  <a:pt x="29078" y="199492"/>
                  <a:pt x="19915" y="197899"/>
                </a:cubicBezTo>
                <a:cubicBezTo>
                  <a:pt x="10752" y="196305"/>
                  <a:pt x="20961" y="204174"/>
                  <a:pt x="12445" y="203178"/>
                </a:cubicBezTo>
                <a:cubicBezTo>
                  <a:pt x="3930" y="202182"/>
                  <a:pt x="-6677" y="206813"/>
                  <a:pt x="5523" y="210498"/>
                </a:cubicBezTo>
                <a:cubicBezTo>
                  <a:pt x="17724" y="214183"/>
                  <a:pt x="28281" y="208456"/>
                  <a:pt x="35402" y="208904"/>
                </a:cubicBezTo>
                <a:cubicBezTo>
                  <a:pt x="42523" y="209353"/>
                  <a:pt x="37842" y="223495"/>
                  <a:pt x="33809" y="239730"/>
                </a:cubicBezTo>
                <a:cubicBezTo>
                  <a:pt x="34207" y="322993"/>
                  <a:pt x="93567" y="331956"/>
                  <a:pt x="101236" y="333998"/>
                </a:cubicBezTo>
                <a:cubicBezTo>
                  <a:pt x="108905" y="336040"/>
                  <a:pt x="136593" y="336438"/>
                  <a:pt x="106216" y="323441"/>
                </a:cubicBezTo>
                <a:cubicBezTo>
                  <a:pt x="75839" y="310443"/>
                  <a:pt x="89633" y="212938"/>
                  <a:pt x="89633" y="212938"/>
                </a:cubicBezTo>
                <a:cubicBezTo>
                  <a:pt x="89633" y="212938"/>
                  <a:pt x="82761" y="207958"/>
                  <a:pt x="107112" y="206464"/>
                </a:cubicBezTo>
                <a:cubicBezTo>
                  <a:pt x="131463" y="204970"/>
                  <a:pt x="165177" y="207211"/>
                  <a:pt x="191222" y="206016"/>
                </a:cubicBezTo>
                <a:cubicBezTo>
                  <a:pt x="217266" y="204821"/>
                  <a:pt x="206659" y="200737"/>
                  <a:pt x="200982" y="199941"/>
                </a:cubicBezTo>
                <a:close/>
                <a:moveTo>
                  <a:pt x="1623724" y="253424"/>
                </a:moveTo>
                <a:cubicBezTo>
                  <a:pt x="1599074" y="252677"/>
                  <a:pt x="1552861" y="257209"/>
                  <a:pt x="1528509" y="257707"/>
                </a:cubicBezTo>
                <a:cubicBezTo>
                  <a:pt x="1504158" y="258205"/>
                  <a:pt x="1523828" y="204671"/>
                  <a:pt x="1539863" y="176386"/>
                </a:cubicBezTo>
                <a:cubicBezTo>
                  <a:pt x="1555899" y="148100"/>
                  <a:pt x="1555998" y="137195"/>
                  <a:pt x="1546088" y="140930"/>
                </a:cubicBezTo>
                <a:cubicBezTo>
                  <a:pt x="1515801" y="153221"/>
                  <a:pt x="1489811" y="174183"/>
                  <a:pt x="1471391" y="201186"/>
                </a:cubicBezTo>
                <a:cubicBezTo>
                  <a:pt x="1443304" y="241921"/>
                  <a:pt x="1450874" y="217022"/>
                  <a:pt x="1427568" y="199692"/>
                </a:cubicBezTo>
                <a:cubicBezTo>
                  <a:pt x="1404262" y="182362"/>
                  <a:pt x="1382998" y="188885"/>
                  <a:pt x="1382998" y="188885"/>
                </a:cubicBezTo>
                <a:cubicBezTo>
                  <a:pt x="1382998" y="188885"/>
                  <a:pt x="1431004" y="274738"/>
                  <a:pt x="1412479" y="281959"/>
                </a:cubicBezTo>
                <a:cubicBezTo>
                  <a:pt x="1393954" y="289179"/>
                  <a:pt x="1416164" y="297346"/>
                  <a:pt x="1416164" y="297346"/>
                </a:cubicBezTo>
                <a:cubicBezTo>
                  <a:pt x="1421144" y="296052"/>
                  <a:pt x="1603456" y="259699"/>
                  <a:pt x="1629301" y="265625"/>
                </a:cubicBezTo>
                <a:cubicBezTo>
                  <a:pt x="1655147" y="271551"/>
                  <a:pt x="1650117" y="272746"/>
                  <a:pt x="1657487" y="264181"/>
                </a:cubicBezTo>
                <a:cubicBezTo>
                  <a:pt x="1664858" y="255615"/>
                  <a:pt x="1648325" y="254271"/>
                  <a:pt x="1623724" y="253424"/>
                </a:cubicBezTo>
                <a:close/>
                <a:moveTo>
                  <a:pt x="634727" y="176685"/>
                </a:moveTo>
                <a:cubicBezTo>
                  <a:pt x="625713" y="178826"/>
                  <a:pt x="520190" y="191027"/>
                  <a:pt x="491606" y="179075"/>
                </a:cubicBezTo>
                <a:cubicBezTo>
                  <a:pt x="463022" y="167123"/>
                  <a:pt x="424577" y="170958"/>
                  <a:pt x="421091" y="184055"/>
                </a:cubicBezTo>
                <a:cubicBezTo>
                  <a:pt x="417605" y="197152"/>
                  <a:pt x="423731" y="211892"/>
                  <a:pt x="411132" y="221703"/>
                </a:cubicBezTo>
                <a:cubicBezTo>
                  <a:pt x="398533" y="231513"/>
                  <a:pt x="399778" y="258354"/>
                  <a:pt x="366861" y="262338"/>
                </a:cubicBezTo>
                <a:cubicBezTo>
                  <a:pt x="366861" y="262338"/>
                  <a:pt x="448182" y="273642"/>
                  <a:pt x="470143" y="235746"/>
                </a:cubicBezTo>
                <a:cubicBezTo>
                  <a:pt x="475969" y="225786"/>
                  <a:pt x="480102" y="217918"/>
                  <a:pt x="483539" y="211892"/>
                </a:cubicBezTo>
                <a:cubicBezTo>
                  <a:pt x="499424" y="221852"/>
                  <a:pt x="501068" y="251731"/>
                  <a:pt x="510679" y="238983"/>
                </a:cubicBezTo>
                <a:cubicBezTo>
                  <a:pt x="520290" y="226234"/>
                  <a:pt x="504454" y="204124"/>
                  <a:pt x="497831" y="194961"/>
                </a:cubicBezTo>
                <a:cubicBezTo>
                  <a:pt x="501710" y="193606"/>
                  <a:pt x="505843" y="193113"/>
                  <a:pt x="509932" y="193517"/>
                </a:cubicBezTo>
                <a:cubicBezTo>
                  <a:pt x="529154" y="194264"/>
                  <a:pt x="617596" y="190280"/>
                  <a:pt x="631340" y="185549"/>
                </a:cubicBezTo>
                <a:cubicBezTo>
                  <a:pt x="645085" y="180818"/>
                  <a:pt x="643641" y="174294"/>
                  <a:pt x="634727" y="176685"/>
                </a:cubicBezTo>
                <a:close/>
                <a:moveTo>
                  <a:pt x="1098998" y="274439"/>
                </a:moveTo>
                <a:cubicBezTo>
                  <a:pt x="1068272" y="281959"/>
                  <a:pt x="1022258" y="282357"/>
                  <a:pt x="1008613" y="265376"/>
                </a:cubicBezTo>
                <a:cubicBezTo>
                  <a:pt x="994969" y="248395"/>
                  <a:pt x="979282" y="139734"/>
                  <a:pt x="966683" y="126538"/>
                </a:cubicBezTo>
                <a:cubicBezTo>
                  <a:pt x="954084" y="113341"/>
                  <a:pt x="948855" y="159355"/>
                  <a:pt x="951146" y="173747"/>
                </a:cubicBezTo>
                <a:cubicBezTo>
                  <a:pt x="953437" y="188138"/>
                  <a:pt x="952291" y="200538"/>
                  <a:pt x="942531" y="177133"/>
                </a:cubicBezTo>
                <a:cubicBezTo>
                  <a:pt x="932770" y="153728"/>
                  <a:pt x="923458" y="165580"/>
                  <a:pt x="923458" y="165580"/>
                </a:cubicBezTo>
                <a:cubicBezTo>
                  <a:pt x="923458" y="165580"/>
                  <a:pt x="943378" y="247399"/>
                  <a:pt x="941784" y="257308"/>
                </a:cubicBezTo>
                <a:cubicBezTo>
                  <a:pt x="940190" y="267218"/>
                  <a:pt x="901198" y="268563"/>
                  <a:pt x="912652" y="276630"/>
                </a:cubicBezTo>
                <a:cubicBezTo>
                  <a:pt x="912652" y="276630"/>
                  <a:pt x="935260" y="285943"/>
                  <a:pt x="981224" y="280166"/>
                </a:cubicBezTo>
                <a:cubicBezTo>
                  <a:pt x="1027188" y="274389"/>
                  <a:pt x="1030425" y="287187"/>
                  <a:pt x="1067774" y="285146"/>
                </a:cubicBezTo>
                <a:cubicBezTo>
                  <a:pt x="1105123" y="283104"/>
                  <a:pt x="1129674" y="266969"/>
                  <a:pt x="1098998" y="274439"/>
                </a:cubicBezTo>
                <a:close/>
                <a:moveTo>
                  <a:pt x="2831237" y="153429"/>
                </a:moveTo>
                <a:cubicBezTo>
                  <a:pt x="2825809" y="142523"/>
                  <a:pt x="2899710" y="134008"/>
                  <a:pt x="2914998" y="135651"/>
                </a:cubicBezTo>
                <a:cubicBezTo>
                  <a:pt x="2930286" y="137294"/>
                  <a:pt x="2926800" y="134107"/>
                  <a:pt x="2936760" y="124944"/>
                </a:cubicBezTo>
                <a:cubicBezTo>
                  <a:pt x="2946720" y="115781"/>
                  <a:pt x="2936760" y="124944"/>
                  <a:pt x="2901303" y="129526"/>
                </a:cubicBezTo>
                <a:cubicBezTo>
                  <a:pt x="2865847" y="134107"/>
                  <a:pt x="2811666" y="135153"/>
                  <a:pt x="2792693" y="139784"/>
                </a:cubicBezTo>
                <a:cubicBezTo>
                  <a:pt x="2773720" y="144415"/>
                  <a:pt x="2761121" y="137991"/>
                  <a:pt x="2754946" y="140880"/>
                </a:cubicBezTo>
                <a:cubicBezTo>
                  <a:pt x="2748771" y="143768"/>
                  <a:pt x="2751111" y="158060"/>
                  <a:pt x="2751111" y="158060"/>
                </a:cubicBezTo>
                <a:lnTo>
                  <a:pt x="2777853" y="162393"/>
                </a:lnTo>
                <a:cubicBezTo>
                  <a:pt x="2797324" y="169763"/>
                  <a:pt x="2750265" y="243664"/>
                  <a:pt x="2736371" y="275485"/>
                </a:cubicBezTo>
                <a:cubicBezTo>
                  <a:pt x="2804147" y="258952"/>
                  <a:pt x="2798669" y="181665"/>
                  <a:pt x="2830440" y="194214"/>
                </a:cubicBezTo>
                <a:cubicBezTo>
                  <a:pt x="2883924" y="208257"/>
                  <a:pt x="2941989" y="218466"/>
                  <a:pt x="2969030" y="184802"/>
                </a:cubicBezTo>
                <a:cubicBezTo>
                  <a:pt x="2930685" y="199642"/>
                  <a:pt x="2836565" y="164335"/>
                  <a:pt x="2831237" y="153429"/>
                </a:cubicBezTo>
                <a:close/>
                <a:moveTo>
                  <a:pt x="2606148" y="217818"/>
                </a:moveTo>
                <a:cubicBezTo>
                  <a:pt x="2597135" y="219960"/>
                  <a:pt x="2491612" y="232160"/>
                  <a:pt x="2463077" y="220258"/>
                </a:cubicBezTo>
                <a:cubicBezTo>
                  <a:pt x="2434543" y="208357"/>
                  <a:pt x="2396048" y="212141"/>
                  <a:pt x="2392513" y="225238"/>
                </a:cubicBezTo>
                <a:cubicBezTo>
                  <a:pt x="2388977" y="238335"/>
                  <a:pt x="2395202" y="253076"/>
                  <a:pt x="2382553" y="262836"/>
                </a:cubicBezTo>
                <a:cubicBezTo>
                  <a:pt x="2369904" y="272597"/>
                  <a:pt x="2371149" y="299488"/>
                  <a:pt x="2338232" y="303472"/>
                </a:cubicBezTo>
                <a:cubicBezTo>
                  <a:pt x="2338232" y="303472"/>
                  <a:pt x="2419653" y="314826"/>
                  <a:pt x="2441514" y="276929"/>
                </a:cubicBezTo>
                <a:cubicBezTo>
                  <a:pt x="2463376" y="239032"/>
                  <a:pt x="2462231" y="233903"/>
                  <a:pt x="2481353" y="234700"/>
                </a:cubicBezTo>
                <a:cubicBezTo>
                  <a:pt x="2500476" y="235497"/>
                  <a:pt x="2588968" y="231463"/>
                  <a:pt x="2602762" y="226732"/>
                </a:cubicBezTo>
                <a:cubicBezTo>
                  <a:pt x="2616556" y="222001"/>
                  <a:pt x="2615062" y="215627"/>
                  <a:pt x="2606148" y="217818"/>
                </a:cubicBezTo>
                <a:close/>
                <a:moveTo>
                  <a:pt x="2437331" y="183607"/>
                </a:moveTo>
                <a:cubicBezTo>
                  <a:pt x="2449781" y="190081"/>
                  <a:pt x="2451723" y="176037"/>
                  <a:pt x="2451723" y="176037"/>
                </a:cubicBezTo>
                <a:cubicBezTo>
                  <a:pt x="2451723" y="176037"/>
                  <a:pt x="2453715" y="161994"/>
                  <a:pt x="2402622" y="169066"/>
                </a:cubicBezTo>
                <a:cubicBezTo>
                  <a:pt x="2351529" y="176137"/>
                  <a:pt x="2339975" y="179025"/>
                  <a:pt x="2326032" y="155222"/>
                </a:cubicBezTo>
                <a:cubicBezTo>
                  <a:pt x="2322297" y="78930"/>
                  <a:pt x="2257061" y="0"/>
                  <a:pt x="2257061" y="0"/>
                </a:cubicBezTo>
                <a:cubicBezTo>
                  <a:pt x="2257061" y="0"/>
                  <a:pt x="2232162" y="4681"/>
                  <a:pt x="2247101" y="30925"/>
                </a:cubicBezTo>
                <a:cubicBezTo>
                  <a:pt x="2262041" y="57169"/>
                  <a:pt x="2244412" y="119666"/>
                  <a:pt x="2236644" y="126936"/>
                </a:cubicBezTo>
                <a:cubicBezTo>
                  <a:pt x="2228875" y="134207"/>
                  <a:pt x="2229473" y="153130"/>
                  <a:pt x="2224592" y="161048"/>
                </a:cubicBezTo>
                <a:cubicBezTo>
                  <a:pt x="2219712" y="168966"/>
                  <a:pt x="2208308" y="171854"/>
                  <a:pt x="2196157" y="172103"/>
                </a:cubicBezTo>
                <a:cubicBezTo>
                  <a:pt x="2184007" y="172352"/>
                  <a:pt x="2192871" y="186395"/>
                  <a:pt x="2207561" y="185549"/>
                </a:cubicBezTo>
                <a:cubicBezTo>
                  <a:pt x="2222252" y="184702"/>
                  <a:pt x="2239482" y="194015"/>
                  <a:pt x="2239482" y="194015"/>
                </a:cubicBezTo>
                <a:cubicBezTo>
                  <a:pt x="2312536" y="177482"/>
                  <a:pt x="2425180" y="177183"/>
                  <a:pt x="2437331" y="183607"/>
                </a:cubicBezTo>
                <a:close/>
                <a:moveTo>
                  <a:pt x="2007371" y="276381"/>
                </a:moveTo>
                <a:cubicBezTo>
                  <a:pt x="1987213" y="279939"/>
                  <a:pt x="1966786" y="281739"/>
                  <a:pt x="1946318" y="281759"/>
                </a:cubicBezTo>
                <a:cubicBezTo>
                  <a:pt x="1946318" y="281759"/>
                  <a:pt x="2012351" y="230417"/>
                  <a:pt x="2021813" y="218665"/>
                </a:cubicBezTo>
                <a:cubicBezTo>
                  <a:pt x="2031275" y="206912"/>
                  <a:pt x="2028486" y="162841"/>
                  <a:pt x="2004284" y="208008"/>
                </a:cubicBezTo>
                <a:cubicBezTo>
                  <a:pt x="1980082" y="253175"/>
                  <a:pt x="1848365" y="268911"/>
                  <a:pt x="1866840" y="283552"/>
                </a:cubicBezTo>
                <a:cubicBezTo>
                  <a:pt x="1885315" y="298193"/>
                  <a:pt x="1856183" y="295653"/>
                  <a:pt x="1839003" y="297147"/>
                </a:cubicBezTo>
                <a:cubicBezTo>
                  <a:pt x="1821822" y="298641"/>
                  <a:pt x="1824063" y="313033"/>
                  <a:pt x="1824063" y="313033"/>
                </a:cubicBezTo>
                <a:cubicBezTo>
                  <a:pt x="1833874" y="314756"/>
                  <a:pt x="1843953" y="314159"/>
                  <a:pt x="1853494" y="311290"/>
                </a:cubicBezTo>
                <a:lnTo>
                  <a:pt x="1856432" y="310493"/>
                </a:lnTo>
                <a:cubicBezTo>
                  <a:pt x="1852399" y="312087"/>
                  <a:pt x="1846473" y="315871"/>
                  <a:pt x="1864898" y="319307"/>
                </a:cubicBezTo>
                <a:cubicBezTo>
                  <a:pt x="1882626" y="347543"/>
                  <a:pt x="1805688" y="403965"/>
                  <a:pt x="1805688" y="403965"/>
                </a:cubicBezTo>
                <a:cubicBezTo>
                  <a:pt x="1844481" y="440616"/>
                  <a:pt x="1929238" y="299388"/>
                  <a:pt x="1935960" y="293661"/>
                </a:cubicBezTo>
                <a:cubicBezTo>
                  <a:pt x="1942683" y="287934"/>
                  <a:pt x="2019672" y="281311"/>
                  <a:pt x="2035109" y="277576"/>
                </a:cubicBezTo>
                <a:cubicBezTo>
                  <a:pt x="2050547" y="273842"/>
                  <a:pt x="2035806" y="270804"/>
                  <a:pt x="2007371" y="27638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15000"/>
            </a:schemeClr>
          </a:solidFill>
          <a:ln w="49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10"/>
            </p:custDataLst>
          </p:nvPr>
        </p:nvSpPr>
        <p:spPr>
          <a:xfrm>
            <a:off x="0" y="1931501"/>
            <a:ext cx="11858046" cy="3361003"/>
          </a:xfrm>
          <a:custGeom>
            <a:avLst/>
            <a:gdLst>
              <a:gd name="connsiteX0" fmla="*/ 5927779 w 11858046"/>
              <a:gd name="connsiteY0" fmla="*/ 199 h 3361003"/>
              <a:gd name="connsiteX1" fmla="*/ 7166282 w 11858046"/>
              <a:gd name="connsiteY1" fmla="*/ 277518 h 3361003"/>
              <a:gd name="connsiteX2" fmla="*/ 9223816 w 11858046"/>
              <a:gd name="connsiteY2" fmla="*/ 1047190 h 3361003"/>
              <a:gd name="connsiteX3" fmla="*/ 11858046 w 11858046"/>
              <a:gd name="connsiteY3" fmla="*/ 3361003 h 3361003"/>
              <a:gd name="connsiteX4" fmla="*/ 0 w 11858046"/>
              <a:gd name="connsiteY4" fmla="*/ 3361003 h 3361003"/>
              <a:gd name="connsiteX5" fmla="*/ 0 w 11858046"/>
              <a:gd name="connsiteY5" fmla="*/ 840680 h 3361003"/>
              <a:gd name="connsiteX6" fmla="*/ 99308 w 11858046"/>
              <a:gd name="connsiteY6" fmla="*/ 765844 h 3361003"/>
              <a:gd name="connsiteX7" fmla="*/ 1177063 w 11858046"/>
              <a:gd name="connsiteY7" fmla="*/ 671891 h 3361003"/>
              <a:gd name="connsiteX8" fmla="*/ 2933198 w 11858046"/>
              <a:gd name="connsiteY8" fmla="*/ 1180265 h 3361003"/>
              <a:gd name="connsiteX9" fmla="*/ 4807070 w 11858046"/>
              <a:gd name="connsiteY9" fmla="*/ 367815 h 3361003"/>
              <a:gd name="connsiteX10" fmla="*/ 5927779 w 11858046"/>
              <a:gd name="connsiteY10" fmla="*/ 199 h 336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58046" h="3361003">
                <a:moveTo>
                  <a:pt x="5927779" y="199"/>
                </a:moveTo>
                <a:cubicBezTo>
                  <a:pt x="6409438" y="5540"/>
                  <a:pt x="6910729" y="118369"/>
                  <a:pt x="7166282" y="277518"/>
                </a:cubicBezTo>
                <a:cubicBezTo>
                  <a:pt x="8175277" y="-164318"/>
                  <a:pt x="8909310" y="339315"/>
                  <a:pt x="9223816" y="1047190"/>
                </a:cubicBezTo>
                <a:cubicBezTo>
                  <a:pt x="11320725" y="600613"/>
                  <a:pt x="11858046" y="3361003"/>
                  <a:pt x="11858046" y="3361003"/>
                </a:cubicBezTo>
                <a:lnTo>
                  <a:pt x="0" y="3361003"/>
                </a:lnTo>
                <a:lnTo>
                  <a:pt x="0" y="840680"/>
                </a:lnTo>
                <a:lnTo>
                  <a:pt x="99308" y="765844"/>
                </a:lnTo>
                <a:cubicBezTo>
                  <a:pt x="670201" y="379588"/>
                  <a:pt x="1177063" y="671891"/>
                  <a:pt x="1177063" y="671891"/>
                </a:cubicBezTo>
                <a:cubicBezTo>
                  <a:pt x="1177063" y="671891"/>
                  <a:pt x="2461356" y="353537"/>
                  <a:pt x="2933198" y="1180265"/>
                </a:cubicBezTo>
                <a:cubicBezTo>
                  <a:pt x="3051047" y="724151"/>
                  <a:pt x="4060544" y="115998"/>
                  <a:pt x="4807070" y="367815"/>
                </a:cubicBezTo>
                <a:cubicBezTo>
                  <a:pt x="4984095" y="97008"/>
                  <a:pt x="5446121" y="-5141"/>
                  <a:pt x="5927779" y="199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0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65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tx1"/>
              </a:solidFill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18" name="任意多边形: 形状 17"/>
          <p:cNvSpPr/>
          <p:nvPr userDrawn="1">
            <p:custDataLst>
              <p:tags r:id="rId11"/>
            </p:custDataLst>
          </p:nvPr>
        </p:nvSpPr>
        <p:spPr>
          <a:xfrm>
            <a:off x="0" y="3508246"/>
            <a:ext cx="12192000" cy="3349754"/>
          </a:xfrm>
          <a:custGeom>
            <a:avLst/>
            <a:gdLst>
              <a:gd name="connsiteX0" fmla="*/ 11175671 w 12868085"/>
              <a:gd name="connsiteY0" fmla="*/ 2370 h 3349754"/>
              <a:gd name="connsiteX1" fmla="*/ 12748640 w 12868085"/>
              <a:gd name="connsiteY1" fmla="*/ 570147 h 3349754"/>
              <a:gd name="connsiteX2" fmla="*/ 12868085 w 12868085"/>
              <a:gd name="connsiteY2" fmla="*/ 672700 h 3349754"/>
              <a:gd name="connsiteX3" fmla="*/ 12868085 w 12868085"/>
              <a:gd name="connsiteY3" fmla="*/ 3349754 h 3349754"/>
              <a:gd name="connsiteX4" fmla="*/ 0 w 12868085"/>
              <a:gd name="connsiteY4" fmla="*/ 3349754 h 3349754"/>
              <a:gd name="connsiteX5" fmla="*/ 1031636 w 12868085"/>
              <a:gd name="connsiteY5" fmla="*/ 2493001 h 3349754"/>
              <a:gd name="connsiteX6" fmla="*/ 2424262 w 12868085"/>
              <a:gd name="connsiteY6" fmla="*/ 2320416 h 3349754"/>
              <a:gd name="connsiteX7" fmla="*/ 4143611 w 12868085"/>
              <a:gd name="connsiteY7" fmla="*/ 1136809 h 3349754"/>
              <a:gd name="connsiteX8" fmla="*/ 6224016 w 12868085"/>
              <a:gd name="connsiteY8" fmla="*/ 729800 h 3349754"/>
              <a:gd name="connsiteX9" fmla="*/ 7943366 w 12868085"/>
              <a:gd name="connsiteY9" fmla="*/ 230492 h 3349754"/>
              <a:gd name="connsiteX10" fmla="*/ 9645450 w 12868085"/>
              <a:gd name="connsiteY10" fmla="*/ 883938 h 3349754"/>
              <a:gd name="connsiteX11" fmla="*/ 11175671 w 12868085"/>
              <a:gd name="connsiteY11" fmla="*/ 2370 h 334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868085" h="3349754">
                <a:moveTo>
                  <a:pt x="11175671" y="2370"/>
                </a:moveTo>
                <a:cubicBezTo>
                  <a:pt x="11852657" y="33573"/>
                  <a:pt x="12363720" y="260319"/>
                  <a:pt x="12748640" y="570147"/>
                </a:cubicBezTo>
                <a:lnTo>
                  <a:pt x="12868085" y="672700"/>
                </a:lnTo>
                <a:lnTo>
                  <a:pt x="12868085" y="3349754"/>
                </a:lnTo>
                <a:lnTo>
                  <a:pt x="0" y="3349754"/>
                </a:lnTo>
                <a:cubicBezTo>
                  <a:pt x="0" y="3349754"/>
                  <a:pt x="395521" y="2758082"/>
                  <a:pt x="1031636" y="2493001"/>
                </a:cubicBezTo>
                <a:cubicBezTo>
                  <a:pt x="1667751" y="2227920"/>
                  <a:pt x="2424262" y="2320416"/>
                  <a:pt x="2424262" y="2320416"/>
                </a:cubicBezTo>
                <a:cubicBezTo>
                  <a:pt x="2424262" y="2320416"/>
                  <a:pt x="3077642" y="1790386"/>
                  <a:pt x="4143611" y="1136809"/>
                </a:cubicBezTo>
                <a:cubicBezTo>
                  <a:pt x="5209580" y="483231"/>
                  <a:pt x="6224016" y="729800"/>
                  <a:pt x="6224016" y="729800"/>
                </a:cubicBezTo>
                <a:cubicBezTo>
                  <a:pt x="6224016" y="729800"/>
                  <a:pt x="6825536" y="199704"/>
                  <a:pt x="7943366" y="230492"/>
                </a:cubicBezTo>
                <a:cubicBezTo>
                  <a:pt x="9061195" y="261280"/>
                  <a:pt x="9645450" y="883938"/>
                  <a:pt x="9645450" y="883938"/>
                </a:cubicBezTo>
                <a:cubicBezTo>
                  <a:pt x="9645450" y="883938"/>
                  <a:pt x="9989306" y="-53101"/>
                  <a:pt x="11175671" y="237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0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10000"/>
                </a:schemeClr>
              </a:gs>
            </a:gsLst>
            <a:lin ang="0" scaled="0"/>
          </a:gradFill>
          <a:ln w="65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chemeClr val="tx1"/>
              </a:solidFill>
              <a:latin typeface="仓耳渔阳体 W03" panose="02020400000000000000" charset="-122"/>
              <a:ea typeface="仓耳渔阳体 W03" panose="02020400000000000000" charset="-122"/>
              <a:cs typeface="仓耳渔阳体 W03" panose="02020400000000000000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仓耳渔阳体 W03" panose="02020400000000000000" charset="-122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仓耳渔阳体 W03" panose="020204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仓耳渔阳体 W03" panose="02020400000000000000" charset="-122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lt"/>
          <a:cs typeface="仓耳渔阳体 W03" panose="020204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lt"/>
          <a:cs typeface="仓耳渔阳体 W03" panose="02020400000000000000" charset="-122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lt"/>
          <a:cs typeface="仓耳渔阳体 W03" panose="02020400000000000000" charset="-122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lt"/>
          <a:cs typeface="仓耳渔阳体 W03" panose="02020400000000000000" charset="-122"/>
          <a:sym typeface="仓耳渔阳体 W03" panose="02020400000000000000" charset="-122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lt"/>
          <a:cs typeface="仓耳渔阳体 W03" panose="02020400000000000000" charset="-122"/>
          <a:sym typeface="仓耳渔阳体 W03" panose="02020400000000000000" charset="-122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lt"/>
          <a:cs typeface="仓耳渔阳体 W03" panose="02020400000000000000" charset="-122"/>
          <a:sym typeface="仓耳渔阳体 W03" panose="020204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tags" Target="../tags/tag122.xml"/><Relationship Id="rId19" Type="http://schemas.openxmlformats.org/officeDocument/2006/relationships/tags" Target="../tags/tag139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79.xml"/><Relationship Id="rId2" Type="http://schemas.openxmlformats.org/officeDocument/2006/relationships/tags" Target="../tags/tag167.xml"/><Relationship Id="rId19" Type="http://schemas.openxmlformats.org/officeDocument/2006/relationships/image" Target="../media/image15.svg"/><Relationship Id="rId18" Type="http://schemas.openxmlformats.org/officeDocument/2006/relationships/image" Target="../media/image14.png"/><Relationship Id="rId17" Type="http://schemas.openxmlformats.org/officeDocument/2006/relationships/tags" Target="../tags/tag178.xml"/><Relationship Id="rId16" Type="http://schemas.openxmlformats.org/officeDocument/2006/relationships/image" Target="../media/image13.svg"/><Relationship Id="rId15" Type="http://schemas.openxmlformats.org/officeDocument/2006/relationships/image" Target="../media/image12.png"/><Relationship Id="rId14" Type="http://schemas.openxmlformats.org/officeDocument/2006/relationships/tags" Target="../tags/tag177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tags" Target="../tags/tag3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image" Target="../media/image6.jpeg"/><Relationship Id="rId11" Type="http://schemas.openxmlformats.org/officeDocument/2006/relationships/tags" Target="../tags/tag63.xml"/><Relationship Id="rId10" Type="http://schemas.openxmlformats.org/officeDocument/2006/relationships/image" Target="../media/image5.jpeg"/><Relationship Id="rId1" Type="http://schemas.openxmlformats.org/officeDocument/2006/relationships/tags" Target="../tags/tag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653922" y="5394190"/>
            <a:ext cx="2212415" cy="4392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3281263" y="5394190"/>
            <a:ext cx="2212415" cy="4392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3861810" y="5490680"/>
            <a:ext cx="1469954" cy="2462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时间：2025.02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3416458" y="5479401"/>
            <a:ext cx="268779" cy="268779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1243962" y="5490680"/>
            <a:ext cx="1511871" cy="2462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主讲人：</a:t>
            </a:r>
            <a:r>
              <a:rPr kumimoji="1" lang="zh-CN" altLang="en-US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何祥鑫</a:t>
            </a:r>
            <a:endParaRPr kumimoji="1" lang="zh-CN" altLang="en-US" sz="17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835149" y="5483121"/>
            <a:ext cx="215251" cy="261339"/>
          </a:xfrm>
          <a:custGeom>
            <a:avLst/>
            <a:gdLst>
              <a:gd name="connsiteX0" fmla="*/ 43795 w 1234305"/>
              <a:gd name="connsiteY0" fmla="*/ 603236 h 1498586"/>
              <a:gd name="connsiteX1" fmla="*/ 95420 w 1234305"/>
              <a:gd name="connsiteY1" fmla="*/ 646861 h 1498586"/>
              <a:gd name="connsiteX2" fmla="*/ 571429 w 1234305"/>
              <a:gd name="connsiteY2" fmla="*/ 1123130 h 1498586"/>
              <a:gd name="connsiteX3" fmla="*/ 1139170 w 1234305"/>
              <a:gd name="connsiteY3" fmla="*/ 647147 h 1498586"/>
              <a:gd name="connsiteX4" fmla="*/ 1186795 w 1234305"/>
              <a:gd name="connsiteY4" fmla="*/ 603522 h 1498586"/>
              <a:gd name="connsiteX5" fmla="*/ 1190681 w 1234305"/>
              <a:gd name="connsiteY5" fmla="*/ 603691 h 1498586"/>
              <a:gd name="connsiteX6" fmla="*/ 1234134 w 1234305"/>
              <a:gd name="connsiteY6" fmla="*/ 655148 h 1498586"/>
              <a:gd name="connsiteX7" fmla="*/ 674255 w 1234305"/>
              <a:gd name="connsiteY7" fmla="*/ 1219980 h 1498586"/>
              <a:gd name="connsiteX8" fmla="*/ 674255 w 1234305"/>
              <a:gd name="connsiteY8" fmla="*/ 1403336 h 1498586"/>
              <a:gd name="connsiteX9" fmla="*/ 950480 w 1234305"/>
              <a:gd name="connsiteY9" fmla="*/ 1403336 h 1498586"/>
              <a:gd name="connsiteX10" fmla="*/ 998105 w 1234305"/>
              <a:gd name="connsiteY10" fmla="*/ 1450961 h 1498586"/>
              <a:gd name="connsiteX11" fmla="*/ 950480 w 1234305"/>
              <a:gd name="connsiteY11" fmla="*/ 1498586 h 1498586"/>
              <a:gd name="connsiteX12" fmla="*/ 283730 w 1234305"/>
              <a:gd name="connsiteY12" fmla="*/ 1498586 h 1498586"/>
              <a:gd name="connsiteX13" fmla="*/ 236105 w 1234305"/>
              <a:gd name="connsiteY13" fmla="*/ 1450961 h 1498586"/>
              <a:gd name="connsiteX14" fmla="*/ 283730 w 1234305"/>
              <a:gd name="connsiteY14" fmla="*/ 1403336 h 1498586"/>
              <a:gd name="connsiteX15" fmla="*/ 559955 w 1234305"/>
              <a:gd name="connsiteY15" fmla="*/ 1403336 h 1498586"/>
              <a:gd name="connsiteX16" fmla="*/ 559955 w 1234305"/>
              <a:gd name="connsiteY16" fmla="*/ 1219695 h 1498586"/>
              <a:gd name="connsiteX17" fmla="*/ 170 w 1234305"/>
              <a:gd name="connsiteY17" fmla="*/ 654862 h 1498586"/>
              <a:gd name="connsiteX18" fmla="*/ 43795 w 1234305"/>
              <a:gd name="connsiteY18" fmla="*/ 603236 h 1498586"/>
              <a:gd name="connsiteX19" fmla="*/ 626634 w 1234305"/>
              <a:gd name="connsiteY19" fmla="*/ 0 h 1498586"/>
              <a:gd name="connsiteX20" fmla="*/ 986634 w 1234305"/>
              <a:gd name="connsiteY20" fmla="*/ 360000 h 1498586"/>
              <a:gd name="connsiteX21" fmla="*/ 986634 w 1234305"/>
              <a:gd name="connsiteY21" fmla="*/ 612000 h 1498586"/>
              <a:gd name="connsiteX22" fmla="*/ 626634 w 1234305"/>
              <a:gd name="connsiteY22" fmla="*/ 972000 h 1498586"/>
              <a:gd name="connsiteX23" fmla="*/ 266634 w 1234305"/>
              <a:gd name="connsiteY23" fmla="*/ 612000 h 1498586"/>
              <a:gd name="connsiteX24" fmla="*/ 266634 w 1234305"/>
              <a:gd name="connsiteY24" fmla="*/ 360000 h 1498586"/>
              <a:gd name="connsiteX25" fmla="*/ 626634 w 1234305"/>
              <a:gd name="connsiteY25" fmla="*/ 0 h 1498586"/>
            </a:gdLst>
            <a:ahLst/>
            <a:cxnLst/>
            <a:rect l="l" t="t" r="r" b="b"/>
            <a:pathLst>
              <a:path w="1234305" h="1498586">
                <a:moveTo>
                  <a:pt x="43795" y="603236"/>
                </a:moveTo>
                <a:cubicBezTo>
                  <a:pt x="70098" y="601027"/>
                  <a:pt x="93211" y="620559"/>
                  <a:pt x="95420" y="646861"/>
                </a:cubicBezTo>
                <a:cubicBezTo>
                  <a:pt x="117541" y="900072"/>
                  <a:pt x="318231" y="1100870"/>
                  <a:pt x="571429" y="1123130"/>
                </a:cubicBezTo>
                <a:cubicBezTo>
                  <a:pt x="859645" y="1148467"/>
                  <a:pt x="1113833" y="935364"/>
                  <a:pt x="1139170" y="647147"/>
                </a:cubicBezTo>
                <a:cubicBezTo>
                  <a:pt x="1141256" y="622418"/>
                  <a:pt x="1161982" y="603435"/>
                  <a:pt x="1186795" y="603522"/>
                </a:cubicBezTo>
                <a:cubicBezTo>
                  <a:pt x="1188090" y="603525"/>
                  <a:pt x="1189386" y="603581"/>
                  <a:pt x="1190681" y="603691"/>
                </a:cubicBezTo>
                <a:cubicBezTo>
                  <a:pt x="1216884" y="605900"/>
                  <a:pt x="1236344" y="628938"/>
                  <a:pt x="1234134" y="655148"/>
                </a:cubicBezTo>
                <a:cubicBezTo>
                  <a:pt x="1209093" y="954252"/>
                  <a:pt x="973121" y="1192301"/>
                  <a:pt x="674255" y="1219980"/>
                </a:cubicBezTo>
                <a:lnTo>
                  <a:pt x="674255" y="1403336"/>
                </a:lnTo>
                <a:lnTo>
                  <a:pt x="950480" y="1403336"/>
                </a:lnTo>
                <a:cubicBezTo>
                  <a:pt x="976778" y="1403336"/>
                  <a:pt x="998105" y="1424663"/>
                  <a:pt x="998105" y="1450961"/>
                </a:cubicBezTo>
                <a:cubicBezTo>
                  <a:pt x="998105" y="1477260"/>
                  <a:pt x="976778" y="1498586"/>
                  <a:pt x="950480" y="1498586"/>
                </a:cubicBezTo>
                <a:lnTo>
                  <a:pt x="283730" y="1498586"/>
                </a:lnTo>
                <a:cubicBezTo>
                  <a:pt x="257427" y="1498586"/>
                  <a:pt x="236105" y="1477260"/>
                  <a:pt x="236105" y="1450961"/>
                </a:cubicBezTo>
                <a:cubicBezTo>
                  <a:pt x="236105" y="1424663"/>
                  <a:pt x="257427" y="1403336"/>
                  <a:pt x="283730" y="1403336"/>
                </a:cubicBezTo>
                <a:lnTo>
                  <a:pt x="559955" y="1403336"/>
                </a:lnTo>
                <a:lnTo>
                  <a:pt x="559955" y="1219695"/>
                </a:lnTo>
                <a:cubicBezTo>
                  <a:pt x="261125" y="1191977"/>
                  <a:pt x="25205" y="953928"/>
                  <a:pt x="170" y="654862"/>
                </a:cubicBezTo>
                <a:cubicBezTo>
                  <a:pt x="-2039" y="628560"/>
                  <a:pt x="17492" y="605446"/>
                  <a:pt x="43795" y="603236"/>
                </a:cubicBezTo>
                <a:close/>
                <a:moveTo>
                  <a:pt x="626634" y="0"/>
                </a:moveTo>
                <a:cubicBezTo>
                  <a:pt x="825457" y="0"/>
                  <a:pt x="986634" y="161177"/>
                  <a:pt x="986634" y="360000"/>
                </a:cubicBezTo>
                <a:lnTo>
                  <a:pt x="986634" y="612000"/>
                </a:lnTo>
                <a:cubicBezTo>
                  <a:pt x="986634" y="810823"/>
                  <a:pt x="825457" y="972000"/>
                  <a:pt x="626634" y="972000"/>
                </a:cubicBezTo>
                <a:cubicBezTo>
                  <a:pt x="427811" y="972000"/>
                  <a:pt x="266634" y="810823"/>
                  <a:pt x="266634" y="612000"/>
                </a:cubicBezTo>
                <a:lnTo>
                  <a:pt x="266634" y="360000"/>
                </a:lnTo>
                <a:cubicBezTo>
                  <a:pt x="266634" y="161177"/>
                  <a:pt x="427811" y="0"/>
                  <a:pt x="62663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5698" y="1418745"/>
            <a:ext cx="3489698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36000">
                      <a:srgbClr val="8ADFFF">
                        <a:alpha val="100000"/>
                      </a:srgbClr>
                    </a:gs>
                    <a:gs pos="91000">
                      <a:srgbClr val="1482FC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574876" y="6082724"/>
            <a:ext cx="2562388" cy="1088912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027655">
            <a:off x="10100990" y="5889667"/>
            <a:ext cx="3276730" cy="1031430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027655">
            <a:off x="6349807" y="5110952"/>
            <a:ext cx="5773324" cy="1441502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676583" y="4574399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5432" y="4563385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---</a:t>
            </a:r>
            <a:r>
              <a:rPr kumimoji="1" lang="zh-CN" altLang="en-US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+mj-lt"/>
                <a:ea typeface="+mj-lt"/>
                <a:cs typeface="+mj-lt"/>
              </a:rPr>
              <a:t>从</a:t>
            </a:r>
            <a:r>
              <a:rPr kumimoji="1" lang="en-US" altLang="zh-CN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+mj-lt"/>
                <a:ea typeface="+mj-lt"/>
                <a:cs typeface="+mj-lt"/>
              </a:rPr>
              <a:t>DeepSeek</a:t>
            </a:r>
            <a:r>
              <a:rPr kumimoji="1" lang="zh-CN" altLang="en-US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+mj-lt"/>
                <a:ea typeface="+mj-lt"/>
                <a:cs typeface="+mj-lt"/>
              </a:rPr>
              <a:t>爆火看文明困境</a:t>
            </a:r>
            <a:r>
              <a:rPr kumimoji="1"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---</a:t>
            </a:r>
            <a:endParaRPr kumimoji="1"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35532" y="2225819"/>
            <a:ext cx="6112549" cy="2330162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AI狂飙时代下的人类自证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语言腐败：文字的异化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t="16237" b="16237"/>
          <a:stretch>
            <a:fillRect/>
          </a:stretch>
        </p:blipFill>
        <p:spPr>
          <a:xfrm>
            <a:off x="-1125436" y="1873330"/>
            <a:ext cx="6026892" cy="3517739"/>
          </a:xfrm>
          <a:custGeom>
            <a:avLst/>
            <a:gdLst/>
            <a:ahLst/>
            <a:cxnLst/>
            <a:rect l="l" t="t" r="r" b="b"/>
            <a:pathLst>
              <a:path w="6026892" h="3517739">
                <a:moveTo>
                  <a:pt x="875459" y="0"/>
                </a:moveTo>
                <a:lnTo>
                  <a:pt x="1031971" y="0"/>
                </a:lnTo>
                <a:lnTo>
                  <a:pt x="1467388" y="0"/>
                </a:lnTo>
                <a:lnTo>
                  <a:pt x="1486874" y="0"/>
                </a:lnTo>
                <a:lnTo>
                  <a:pt x="1623900" y="0"/>
                </a:lnTo>
                <a:lnTo>
                  <a:pt x="1643386" y="0"/>
                </a:lnTo>
                <a:lnTo>
                  <a:pt x="1680578" y="0"/>
                </a:lnTo>
                <a:lnTo>
                  <a:pt x="1837091" y="0"/>
                </a:lnTo>
                <a:lnTo>
                  <a:pt x="2078803" y="0"/>
                </a:lnTo>
                <a:lnTo>
                  <a:pt x="2235316" y="0"/>
                </a:lnTo>
                <a:lnTo>
                  <a:pt x="2272507" y="0"/>
                </a:lnTo>
                <a:lnTo>
                  <a:pt x="2429020" y="0"/>
                </a:lnTo>
                <a:lnTo>
                  <a:pt x="4392070" y="0"/>
                </a:lnTo>
                <a:lnTo>
                  <a:pt x="4548582" y="0"/>
                </a:lnTo>
                <a:lnTo>
                  <a:pt x="4585774" y="0"/>
                </a:lnTo>
                <a:lnTo>
                  <a:pt x="4742287" y="0"/>
                </a:lnTo>
                <a:lnTo>
                  <a:pt x="4983999" y="0"/>
                </a:lnTo>
                <a:lnTo>
                  <a:pt x="5140513" y="0"/>
                </a:lnTo>
                <a:lnTo>
                  <a:pt x="5177703" y="0"/>
                </a:lnTo>
                <a:lnTo>
                  <a:pt x="5197189" y="0"/>
                </a:lnTo>
                <a:lnTo>
                  <a:pt x="5334216" y="0"/>
                </a:lnTo>
                <a:lnTo>
                  <a:pt x="5353702" y="0"/>
                </a:lnTo>
                <a:lnTo>
                  <a:pt x="5789119" y="0"/>
                </a:lnTo>
                <a:lnTo>
                  <a:pt x="5945632" y="0"/>
                </a:lnTo>
                <a:cubicBezTo>
                  <a:pt x="5945632" y="0"/>
                  <a:pt x="6038238" y="11361"/>
                  <a:pt x="6025731" y="113601"/>
                </a:cubicBezTo>
                <a:lnTo>
                  <a:pt x="5282830" y="3404139"/>
                </a:lnTo>
                <a:cubicBezTo>
                  <a:pt x="5282830" y="3404139"/>
                  <a:pt x="5249173" y="3506379"/>
                  <a:pt x="5151437" y="3517739"/>
                </a:cubicBezTo>
                <a:lnTo>
                  <a:pt x="4994924" y="3517739"/>
                </a:lnTo>
                <a:lnTo>
                  <a:pt x="4559507" y="3517739"/>
                </a:lnTo>
                <a:lnTo>
                  <a:pt x="4540022" y="3517739"/>
                </a:lnTo>
                <a:lnTo>
                  <a:pt x="4402994" y="3517739"/>
                </a:lnTo>
                <a:lnTo>
                  <a:pt x="4383508" y="3517739"/>
                </a:lnTo>
                <a:lnTo>
                  <a:pt x="4346317" y="3517739"/>
                </a:lnTo>
                <a:lnTo>
                  <a:pt x="4189805" y="3517739"/>
                </a:lnTo>
                <a:lnTo>
                  <a:pt x="3948092" y="3517739"/>
                </a:lnTo>
                <a:lnTo>
                  <a:pt x="3791579" y="3517739"/>
                </a:lnTo>
                <a:lnTo>
                  <a:pt x="3754387" y="3517739"/>
                </a:lnTo>
                <a:lnTo>
                  <a:pt x="3597875" y="3517739"/>
                </a:lnTo>
                <a:lnTo>
                  <a:pt x="1634825" y="3517739"/>
                </a:lnTo>
                <a:lnTo>
                  <a:pt x="1478311" y="3517739"/>
                </a:lnTo>
                <a:lnTo>
                  <a:pt x="1441120" y="3517739"/>
                </a:lnTo>
                <a:lnTo>
                  <a:pt x="1284607" y="3517739"/>
                </a:lnTo>
                <a:lnTo>
                  <a:pt x="1042895" y="3517739"/>
                </a:lnTo>
                <a:lnTo>
                  <a:pt x="886382" y="3517739"/>
                </a:lnTo>
                <a:lnTo>
                  <a:pt x="849190" y="3517739"/>
                </a:lnTo>
                <a:lnTo>
                  <a:pt x="829704" y="3517739"/>
                </a:lnTo>
                <a:lnTo>
                  <a:pt x="692678" y="3517739"/>
                </a:lnTo>
                <a:lnTo>
                  <a:pt x="673191" y="3517739"/>
                </a:lnTo>
                <a:lnTo>
                  <a:pt x="237774" y="3517739"/>
                </a:lnTo>
                <a:lnTo>
                  <a:pt x="81262" y="3517739"/>
                </a:lnTo>
                <a:cubicBezTo>
                  <a:pt x="81262" y="3517739"/>
                  <a:pt x="-11345" y="3506379"/>
                  <a:pt x="1162" y="3404139"/>
                </a:cubicBezTo>
                <a:lnTo>
                  <a:pt x="744064" y="113601"/>
                </a:lnTo>
                <a:cubicBezTo>
                  <a:pt x="744064" y="113601"/>
                  <a:pt x="777721" y="11361"/>
                  <a:pt x="8754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7486900" y="2079002"/>
            <a:ext cx="4032000" cy="1008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>
            <p:custDataLst>
              <p:tags r:id="rId3"/>
            </p:custDataLst>
          </p:nvPr>
        </p:nvCxnSpPr>
        <p:spPr>
          <a:xfrm>
            <a:off x="4998488" y="2583002"/>
            <a:ext cx="2488412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481244" y="2233851"/>
            <a:ext cx="698304" cy="698303"/>
          </a:xfrm>
          <a:prstGeom prst="ellipse">
            <a:avLst/>
          </a:pr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dir="30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481244" y="2388246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7630900" y="2223002"/>
            <a:ext cx="3744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AI生成的语言多为表面化的信息，缺乏深度和内涵，让语言逐渐失去原有的魅力。
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7486900" y="3189724"/>
            <a:ext cx="4032000" cy="1008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>
            <p:custDataLst>
              <p:tags r:id="rId8"/>
            </p:custDataLst>
          </p:nvPr>
        </p:nvCxnSpPr>
        <p:spPr>
          <a:xfrm>
            <a:off x="4671682" y="3693724"/>
            <a:ext cx="2815218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7630900" y="3333724"/>
            <a:ext cx="3744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AI生成的语言缺乏情感和温度，呈现出机械化的特征，让人们逐渐失去对语言的感知能力。
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168208" y="3344573"/>
            <a:ext cx="698304" cy="698303"/>
          </a:xfrm>
          <a:prstGeom prst="ellipse">
            <a:avLst/>
          </a:prstGeom>
          <a:solidFill>
            <a:schemeClr val="accent2"/>
          </a:solidFill>
          <a:ln w="12700" cap="rnd">
            <a:noFill/>
            <a:round/>
          </a:ln>
          <a:effectLst>
            <a:outerShdw blurRad="254000" dist="127000" dir="3000000" algn="ctr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168208" y="3498968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7486900" y="4300447"/>
            <a:ext cx="4032000" cy="1008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>
            <p:custDataLst>
              <p:tags r:id="rId13"/>
            </p:custDataLst>
          </p:nvPr>
        </p:nvCxnSpPr>
        <p:spPr>
          <a:xfrm>
            <a:off x="4440487" y="4804447"/>
            <a:ext cx="3046413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7630900" y="4444447"/>
            <a:ext cx="3744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AI的生成方式让语言逐渐异化，失去原有的表达能力和情感传递功能。
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3855172" y="4455296"/>
            <a:ext cx="698304" cy="698303"/>
          </a:xfrm>
          <a:prstGeom prst="ellipse">
            <a:avLst/>
          </a:pr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dir="30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3855172" y="4609691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5261808" y="1955953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语言的表面化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5261808" y="3076061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语言的机械化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5261808" y="4179459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语言的异化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语言的AI化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30983" r="30983"/>
          <a:stretch>
            <a:fillRect/>
          </a:stretch>
        </p:blipFill>
        <p:spPr>
          <a:xfrm>
            <a:off x="660400" y="1564427"/>
            <a:ext cx="3062369" cy="4512371"/>
          </a:xfrm>
          <a:custGeom>
            <a:avLst/>
            <a:gdLst/>
            <a:ahLst/>
            <a:cxnLst/>
            <a:rect l="l" t="t" r="r" b="b"/>
            <a:pathLst>
              <a:path w="3062369" h="4512371">
                <a:moveTo>
                  <a:pt x="137500" y="0"/>
                </a:moveTo>
                <a:lnTo>
                  <a:pt x="2924869" y="0"/>
                </a:lnTo>
                <a:cubicBezTo>
                  <a:pt x="3000808" y="0"/>
                  <a:pt x="3062369" y="61561"/>
                  <a:pt x="3062369" y="137500"/>
                </a:cubicBezTo>
                <a:lnTo>
                  <a:pt x="3062369" y="4374871"/>
                </a:lnTo>
                <a:cubicBezTo>
                  <a:pt x="3062369" y="4450810"/>
                  <a:pt x="3000808" y="4512371"/>
                  <a:pt x="2924869" y="4512371"/>
                </a:cubicBezTo>
                <a:lnTo>
                  <a:pt x="137500" y="4512371"/>
                </a:lnTo>
                <a:cubicBezTo>
                  <a:pt x="61561" y="4512371"/>
                  <a:pt x="0" y="4450810"/>
                  <a:pt x="0" y="4374871"/>
                </a:cubicBezTo>
                <a:lnTo>
                  <a:pt x="0" y="137500"/>
                </a:lnTo>
                <a:cubicBezTo>
                  <a:pt x="0" y="61561"/>
                  <a:pt x="61561" y="0"/>
                  <a:pt x="1375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4335966" y="2011952"/>
            <a:ext cx="7116894" cy="1023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语言的深度和内涵是其魅力所在，人们需要重视语言的深度和内涵，避免被AI语言所取代。
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112305" y="1775461"/>
            <a:ext cx="52463" cy="4648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081780" y="1775461"/>
            <a:ext cx="113512" cy="1135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335966" y="1648247"/>
            <a:ext cx="711689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语言的深度与内涵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335966" y="3612152"/>
            <a:ext cx="7116894" cy="1023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人们需要增强对语言的保护意识，警惕AI对语言的异化和腐蚀。
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4112305" y="3375661"/>
            <a:ext cx="52463" cy="4648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081780" y="3375661"/>
            <a:ext cx="113512" cy="11351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335966" y="3248447"/>
            <a:ext cx="711689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语言的保护意识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335966" y="5237752"/>
            <a:ext cx="7116894" cy="1023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对语言的反思让人们更加珍惜传统语言，避免被AI语言所左右。
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112305" y="4975861"/>
            <a:ext cx="52463" cy="4648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081780" y="4975861"/>
            <a:ext cx="113512" cy="1135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335966" y="4848647"/>
            <a:ext cx="711689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语言的反思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语言的反思与保护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破局之路：人类的自我救赎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728678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3800216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070389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深度思考是人类区别于AI的重要特征，人们需要重视深度思考，避免被AI的表面化思维所取代。
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356896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425174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7496712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766885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思考的深度和内涵是人类智慧的体现，人们需要通过深度思考来解决AI带来的问题。
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1070390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深度思考的重要性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766887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思考的深度与内涵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053392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121670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11193208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8463381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对思考的反思让人们更加珍惜深度思考，避免被AI的表面化思维所左右。
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8463382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思考的反思与坚持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思考的力量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95325" y="4509496"/>
            <a:ext cx="3049498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文化的深度和内涵是人类文明的基石，人们需要重视文化的深度和内涵，避免被AI的文化生产所取代。
</a:t>
            </a: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95325" y="3821802"/>
            <a:ext cx="3049498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文化的深度与内涵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551452" y="4509496"/>
            <a:ext cx="3049498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人们需要增强对文化的保护意识，警惕AI对文化的侵蚀和腐蚀。
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551452" y="3821802"/>
            <a:ext cx="3049498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文化的保护意识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423736" y="4509496"/>
            <a:ext cx="3049498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对文化的反思让人们更加珍惜传统文化，避免被AI文化所左右。
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8423736" y="3821802"/>
            <a:ext cx="3049498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文化的反思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rot="16200000">
            <a:off x="1884408" y="2329045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 rot="5400000">
            <a:off x="1884917" y="1609375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95325" y="2364617"/>
            <a:ext cx="2713992" cy="7656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2700935" y="2428953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2749895" y="2535918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 rot="16200000">
            <a:off x="5748614" y="2329045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 rot="5400000">
            <a:off x="5749123" y="1609375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559531" y="2364617"/>
            <a:ext cx="2713992" cy="7656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6565141" y="2428953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6614101" y="2535918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 rot="16200000">
            <a:off x="9612819" y="2329045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 rot="5400000">
            <a:off x="9613328" y="1609375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8423736" y="2364617"/>
            <a:ext cx="2713992" cy="7656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10429346" y="2428953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10478306" y="2535918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文化的坚守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>
            <p:custDataLst>
              <p:tags r:id="rId1"/>
            </p:custDataLst>
          </p:nvPr>
        </p:nvCxnSpPr>
        <p:spPr>
          <a:xfrm>
            <a:off x="2050828" y="2133137"/>
            <a:ext cx="6708254" cy="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981341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5343113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720515" y="2084616"/>
            <a:ext cx="97043" cy="970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65924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502767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39610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t" rotWithShape="0">
              <a:srgbClr val="000000">
                <a:alpha val="20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883365" y="2990344"/>
            <a:ext cx="536912" cy="53691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5322895" y="3024617"/>
            <a:ext cx="534980" cy="46836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689592" y="2982462"/>
            <a:ext cx="597442" cy="55267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1883364" y="3603410"/>
            <a:ext cx="20253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人类的责任与使命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5322894" y="3603410"/>
            <a:ext cx="20253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人类的反思与觉醒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689591" y="3603410"/>
            <a:ext cx="19999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人类的未来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1883365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人类需要承担起保护文化、思考和语言的责任，避免被AI所取代。
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5322895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人类需要通过反思和觉醒来解决AI带来的问题，避免被AI所左右。
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8689592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人类的未来在于坚持深度思考、保护文化和语言，避免被AI所取代。
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人类的自我救赎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终极叩问：人类的选择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17319" t="7661" r="28243" b="4119"/>
          <a:stretch>
            <a:fillRect/>
          </a:stretch>
        </p:blipFill>
        <p:spPr>
          <a:xfrm>
            <a:off x="660400" y="1292200"/>
            <a:ext cx="4680000" cy="4680000"/>
          </a:xfrm>
          <a:custGeom>
            <a:avLst/>
            <a:gdLst/>
            <a:ahLst/>
            <a:cxnLst/>
            <a:rect l="l" t="t" r="r" b="b"/>
            <a:pathLst>
              <a:path w="4680000" h="4680000">
                <a:moveTo>
                  <a:pt x="175828" y="0"/>
                </a:moveTo>
                <a:lnTo>
                  <a:pt x="4504173" y="0"/>
                </a:lnTo>
                <a:cubicBezTo>
                  <a:pt x="4601279" y="0"/>
                  <a:pt x="4680000" y="90832"/>
                  <a:pt x="4680000" y="202878"/>
                </a:cubicBezTo>
                <a:lnTo>
                  <a:pt x="4680000" y="4477122"/>
                </a:lnTo>
                <a:cubicBezTo>
                  <a:pt x="4680000" y="4589168"/>
                  <a:pt x="4601279" y="4680000"/>
                  <a:pt x="4504173" y="4680000"/>
                </a:cubicBezTo>
                <a:lnTo>
                  <a:pt x="175828" y="4680000"/>
                </a:lnTo>
                <a:cubicBezTo>
                  <a:pt x="78721" y="4680000"/>
                  <a:pt x="0" y="4589168"/>
                  <a:pt x="0" y="4477122"/>
                </a:cubicBezTo>
                <a:lnTo>
                  <a:pt x="0" y="202878"/>
                </a:lnTo>
                <a:cubicBezTo>
                  <a:pt x="0" y="90832"/>
                  <a:pt x="78721" y="0"/>
                  <a:pt x="17582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340400" y="1292200"/>
            <a:ext cx="6178500" cy="4680000"/>
          </a:xfrm>
          <a:prstGeom prst="roundRect">
            <a:avLst>
              <a:gd name="adj" fmla="val 3530"/>
            </a:avLst>
          </a:prstGeom>
          <a:solidFill>
            <a:schemeClr val="bg1">
              <a:lumMod val="95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5846558" y="1701983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数据永生的诱惑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5846558" y="2102545"/>
            <a:ext cx="540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数据永生让人类的思想和记忆得以延续，但同时也带来了肉体消亡的威胁。
</a:t>
            </a:r>
            <a:endParaRPr kumimoji="1" lang="zh-CN" altLang="en-US" sz="1400" b="1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5846558" y="3075804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肉体消亡的危机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5808458" y="3475731"/>
            <a:ext cx="540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肉体消亡让人类失去了身体的感知和体验，让人类逐渐失去对世界的感知能力。</a:t>
            </a:r>
            <a:endParaRPr kumimoji="1" lang="zh-CN" altLang="en-US" sz="1400" b="1"/>
          </a:p>
        </p:txBody>
      </p:sp>
      <p:sp>
        <p:nvSpPr>
          <p:cNvPr id="9" name="标题 1"/>
          <p:cNvSpPr txBox="1"/>
          <p:nvPr/>
        </p:nvSpPr>
        <p:spPr>
          <a:xfrm>
            <a:off x="5846558" y="4449625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人类的选择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46558" y="4850187"/>
            <a:ext cx="540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人类需要在数据永生和肉体消亡之间做出选择，避免被AI所左右。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5026479" y="1676583"/>
            <a:ext cx="648000" cy="64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17500" dist="1270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5206479" y="1856583"/>
            <a:ext cx="288001" cy="288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5026479" y="3050405"/>
            <a:ext cx="648000" cy="64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17500" dist="1270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9"/>
            </p:custDataLst>
          </p:nvPr>
        </p:nvSpPr>
        <p:spPr>
          <a:xfrm>
            <a:off x="5206479" y="3241196"/>
            <a:ext cx="288000" cy="26641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26479" y="4424227"/>
            <a:ext cx="648000" cy="64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17500" dist="1270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06479" y="4604226"/>
            <a:ext cx="288000" cy="288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数据永生与肉体消亡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人类的未来</a:t>
            </a:r>
            <a:endParaRPr lang="zh-CN" altLang="en-US" dirty="0"/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 rot="10800000">
            <a:off x="5944965" y="1579155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 rot="10800000">
            <a:off x="4349622" y="1579155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609945" y="5422539"/>
            <a:ext cx="6972740" cy="77659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人类的未来在于坚持深度思考、保护文化和语言，避免被AI所取代。
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2609945" y="4979317"/>
            <a:ext cx="697274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人类的未来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245376" y="2010242"/>
            <a:ext cx="3186200" cy="176266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人类需要承担起保护文化、思考和语言的责任，避免被AI所取代。
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8245376" y="1548500"/>
            <a:ext cx="318620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人类的责任与使命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623570" y="2010410"/>
            <a:ext cx="3651885" cy="237172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人类需要通过反思和觉醒来解决AI带来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的问题，避免被AI所左右。
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759143" y="1548500"/>
            <a:ext cx="318620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人类的反思与觉醒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椭圆 26"/>
          <p:cNvSpPr/>
          <p:nvPr>
            <p:custDataLst>
              <p:tags r:id="rId10"/>
            </p:custDataLst>
          </p:nvPr>
        </p:nvSpPr>
        <p:spPr>
          <a:xfrm rot="10800000">
            <a:off x="5167730" y="2919677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4" descr="343439383331313b343532303032303bb8f6c8cbd0c5cfa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8570" y="2332760"/>
            <a:ext cx="391033" cy="391033"/>
          </a:xfrm>
          <a:prstGeom prst="rect">
            <a:avLst/>
          </a:prstGeom>
        </p:spPr>
      </p:pic>
      <p:pic>
        <p:nvPicPr>
          <p:cNvPr id="29" name="图片 3" descr="343439383331313b343532303031393bd2b5bca8b9dcc0ed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00034" y="2329566"/>
            <a:ext cx="398275" cy="398275"/>
          </a:xfrm>
          <a:prstGeom prst="rect">
            <a:avLst/>
          </a:prstGeom>
        </p:spPr>
      </p:pic>
      <p:pic>
        <p:nvPicPr>
          <p:cNvPr id="30" name="图片 7" descr="343439383331313b343532303032333bc6f3d2b5bcf2bde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21335" y="3673282"/>
            <a:ext cx="391034" cy="391034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- 目录 -</a:t>
            </a:r>
            <a:endParaRPr lang="zh-CN" altLang="en-US"/>
          </a:p>
        </p:txBody>
      </p:sp>
      <p:sp>
        <p:nvSpPr>
          <p:cNvPr id="23" name="序号"/>
          <p:cNvSpPr txBox="1"/>
          <p:nvPr>
            <p:custDataLst>
              <p:tags r:id="rId2"/>
            </p:custDataLst>
          </p:nvPr>
        </p:nvSpPr>
        <p:spPr>
          <a:xfrm>
            <a:off x="3690636" y="4158539"/>
            <a:ext cx="896263" cy="8818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dirty="0">
                <a:solidFill>
                  <a:schemeClr val="accent1"/>
                </a:solidFill>
                <a:latin typeface="+mn-ea"/>
                <a:cs typeface="仓耳渔阳体 W03" panose="02020400000000000000" charset="-122"/>
              </a:rPr>
              <a:t>肆</a:t>
            </a:r>
            <a:endParaRPr lang="en-US" sz="4400" dirty="0">
              <a:solidFill>
                <a:schemeClr val="accent1"/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24" name="项标题"/>
          <p:cNvSpPr txBox="1"/>
          <p:nvPr>
            <p:custDataLst>
              <p:tags r:id="rId3"/>
            </p:custDataLst>
          </p:nvPr>
        </p:nvSpPr>
        <p:spPr>
          <a:xfrm>
            <a:off x="2851930" y="5054386"/>
            <a:ext cx="2573605" cy="102584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仓耳渔阳体 W03" panose="02020400000000000000" charset="-122"/>
              </a:rPr>
              <a:t>破局之路：人类的自我救赎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20" name="序号"/>
          <p:cNvSpPr txBox="1"/>
          <p:nvPr>
            <p:custDataLst>
              <p:tags r:id="rId4"/>
            </p:custDataLst>
          </p:nvPr>
        </p:nvSpPr>
        <p:spPr>
          <a:xfrm>
            <a:off x="7605446" y="4158539"/>
            <a:ext cx="896263" cy="8818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dirty="0">
                <a:solidFill>
                  <a:schemeClr val="accent1"/>
                </a:solidFill>
                <a:latin typeface="+mn-ea"/>
                <a:cs typeface="仓耳渔阳体 W03" panose="02020400000000000000" charset="-122"/>
              </a:rPr>
              <a:t>伍</a:t>
            </a:r>
            <a:endParaRPr lang="en-US" sz="4400" dirty="0">
              <a:solidFill>
                <a:schemeClr val="accent1"/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21" name="项标题"/>
          <p:cNvSpPr txBox="1"/>
          <p:nvPr>
            <p:custDataLst>
              <p:tags r:id="rId5"/>
            </p:custDataLst>
          </p:nvPr>
        </p:nvSpPr>
        <p:spPr>
          <a:xfrm>
            <a:off x="6766740" y="5054386"/>
            <a:ext cx="2573605" cy="102584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仓耳渔阳体 W03" panose="02020400000000000000" charset="-122"/>
              </a:rPr>
              <a:t>终极叩问：人类的选择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19" name="Freeform 7397"/>
          <p:cNvSpPr/>
          <p:nvPr>
            <p:custDataLst>
              <p:tags r:id="rId6"/>
            </p:custDataLst>
          </p:nvPr>
        </p:nvSpPr>
        <p:spPr bwMode="auto">
          <a:xfrm>
            <a:off x="6078505" y="4399167"/>
            <a:ext cx="35555" cy="1439779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13" name="序号"/>
          <p:cNvSpPr txBox="1"/>
          <p:nvPr>
            <p:custDataLst>
              <p:tags r:id="rId7"/>
            </p:custDataLst>
          </p:nvPr>
        </p:nvSpPr>
        <p:spPr>
          <a:xfrm>
            <a:off x="1733231" y="1794161"/>
            <a:ext cx="896263" cy="104384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dirty="0">
                <a:solidFill>
                  <a:schemeClr val="accent1"/>
                </a:solidFill>
                <a:latin typeface="+mn-ea"/>
                <a:cs typeface="仓耳渔阳体 W03" panose="02020400000000000000" charset="-122"/>
              </a:rPr>
              <a:t>壹</a:t>
            </a:r>
            <a:endParaRPr lang="en-US" sz="4800" dirty="0">
              <a:solidFill>
                <a:schemeClr val="accent1"/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3" name="项标题"/>
          <p:cNvSpPr txBox="1"/>
          <p:nvPr>
            <p:custDataLst>
              <p:tags r:id="rId8"/>
            </p:custDataLst>
          </p:nvPr>
        </p:nvSpPr>
        <p:spPr>
          <a:xfrm>
            <a:off x="894525" y="2834767"/>
            <a:ext cx="2573605" cy="102584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仓耳渔阳体 W03" panose="02020400000000000000" charset="-122"/>
              </a:rPr>
              <a:t>弑神隐喻：人类的重复错误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5" name="Freeform 7397"/>
          <p:cNvSpPr/>
          <p:nvPr>
            <p:custDataLst>
              <p:tags r:id="rId9"/>
            </p:custDataLst>
          </p:nvPr>
        </p:nvSpPr>
        <p:spPr bwMode="auto">
          <a:xfrm>
            <a:off x="4121100" y="2107803"/>
            <a:ext cx="35555" cy="1439779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17" name="序号"/>
          <p:cNvSpPr txBox="1"/>
          <p:nvPr>
            <p:custDataLst>
              <p:tags r:id="rId10"/>
            </p:custDataLst>
          </p:nvPr>
        </p:nvSpPr>
        <p:spPr>
          <a:xfrm>
            <a:off x="5648041" y="1794161"/>
            <a:ext cx="896263" cy="104384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dirty="0">
                <a:solidFill>
                  <a:schemeClr val="accent1"/>
                </a:solidFill>
                <a:latin typeface="+mn-ea"/>
                <a:cs typeface="仓耳渔阳体 W03" panose="02020400000000000000" charset="-122"/>
              </a:rPr>
              <a:t>贰</a:t>
            </a:r>
            <a:endParaRPr lang="en-US" sz="4800" dirty="0">
              <a:solidFill>
                <a:schemeClr val="accent1"/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18" name="项标题"/>
          <p:cNvSpPr txBox="1"/>
          <p:nvPr>
            <p:custDataLst>
              <p:tags r:id="rId11"/>
            </p:custDataLst>
          </p:nvPr>
        </p:nvSpPr>
        <p:spPr>
          <a:xfrm>
            <a:off x="4809335" y="2834767"/>
            <a:ext cx="2573605" cy="102584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仓耳渔阳体 W03" panose="02020400000000000000" charset="-122"/>
              </a:rPr>
              <a:t>记忆篡改：集体记忆的重塑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10" name="序号"/>
          <p:cNvSpPr txBox="1"/>
          <p:nvPr>
            <p:custDataLst>
              <p:tags r:id="rId12"/>
            </p:custDataLst>
          </p:nvPr>
        </p:nvSpPr>
        <p:spPr>
          <a:xfrm>
            <a:off x="9562851" y="1794161"/>
            <a:ext cx="896263" cy="104384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dirty="0">
                <a:solidFill>
                  <a:schemeClr val="accent1"/>
                </a:solidFill>
                <a:latin typeface="+mn-ea"/>
                <a:cs typeface="仓耳渔阳体 W03" panose="02020400000000000000" charset="-122"/>
              </a:rPr>
              <a:t>叁</a:t>
            </a:r>
            <a:endParaRPr lang="en-US" sz="4800" dirty="0">
              <a:solidFill>
                <a:schemeClr val="accent1"/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27" name="项标题"/>
          <p:cNvSpPr txBox="1"/>
          <p:nvPr>
            <p:custDataLst>
              <p:tags r:id="rId13"/>
            </p:custDataLst>
          </p:nvPr>
        </p:nvSpPr>
        <p:spPr>
          <a:xfrm>
            <a:off x="8724780" y="2834767"/>
            <a:ext cx="2573605" cy="102584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仓耳渔阳体 W03" panose="02020400000000000000" charset="-122"/>
              </a:rPr>
              <a:t>语言腐败：文字的异化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仓耳渔阳体 W03" panose="02020400000000000000" charset="-122"/>
            </a:endParaRPr>
          </a:p>
        </p:txBody>
      </p:sp>
      <p:sp>
        <p:nvSpPr>
          <p:cNvPr id="28" name="Freeform 7397"/>
          <p:cNvSpPr/>
          <p:nvPr>
            <p:custDataLst>
              <p:tags r:id="rId14"/>
            </p:custDataLst>
          </p:nvPr>
        </p:nvSpPr>
        <p:spPr bwMode="auto">
          <a:xfrm>
            <a:off x="8035910" y="2107803"/>
            <a:ext cx="35555" cy="1439779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+mn-ea"/>
              <a:cs typeface="仓耳渔阳体 W03" panose="02020400000000000000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-1433" t="-874" r="-2720"/>
          <a:stretch>
            <a:fillRect/>
          </a:stretch>
        </p:blipFill>
        <p:spPr>
          <a:xfrm>
            <a:off x="6142075" y="531516"/>
            <a:ext cx="6133429" cy="6313924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653922" y="5394190"/>
            <a:ext cx="2212415" cy="4392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3281263" y="5394190"/>
            <a:ext cx="2212415" cy="4392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3861810" y="5490680"/>
            <a:ext cx="1469954" cy="2462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时间：2025.02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3416458" y="5479401"/>
            <a:ext cx="268779" cy="268779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1243962" y="5490680"/>
            <a:ext cx="1511871" cy="2462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主讲人：</a:t>
            </a:r>
            <a:r>
              <a:rPr kumimoji="1" lang="zh-CN" altLang="en-US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何祥鑫</a:t>
            </a:r>
            <a:endParaRPr kumimoji="1" lang="zh-CN" altLang="en-US" sz="17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835149" y="5483121"/>
            <a:ext cx="215251" cy="261339"/>
          </a:xfrm>
          <a:custGeom>
            <a:avLst/>
            <a:gdLst>
              <a:gd name="connsiteX0" fmla="*/ 43795 w 1234305"/>
              <a:gd name="connsiteY0" fmla="*/ 603236 h 1498586"/>
              <a:gd name="connsiteX1" fmla="*/ 95420 w 1234305"/>
              <a:gd name="connsiteY1" fmla="*/ 646861 h 1498586"/>
              <a:gd name="connsiteX2" fmla="*/ 571429 w 1234305"/>
              <a:gd name="connsiteY2" fmla="*/ 1123130 h 1498586"/>
              <a:gd name="connsiteX3" fmla="*/ 1139170 w 1234305"/>
              <a:gd name="connsiteY3" fmla="*/ 647147 h 1498586"/>
              <a:gd name="connsiteX4" fmla="*/ 1186795 w 1234305"/>
              <a:gd name="connsiteY4" fmla="*/ 603522 h 1498586"/>
              <a:gd name="connsiteX5" fmla="*/ 1190681 w 1234305"/>
              <a:gd name="connsiteY5" fmla="*/ 603691 h 1498586"/>
              <a:gd name="connsiteX6" fmla="*/ 1234134 w 1234305"/>
              <a:gd name="connsiteY6" fmla="*/ 655148 h 1498586"/>
              <a:gd name="connsiteX7" fmla="*/ 674255 w 1234305"/>
              <a:gd name="connsiteY7" fmla="*/ 1219980 h 1498586"/>
              <a:gd name="connsiteX8" fmla="*/ 674255 w 1234305"/>
              <a:gd name="connsiteY8" fmla="*/ 1403336 h 1498586"/>
              <a:gd name="connsiteX9" fmla="*/ 950480 w 1234305"/>
              <a:gd name="connsiteY9" fmla="*/ 1403336 h 1498586"/>
              <a:gd name="connsiteX10" fmla="*/ 998105 w 1234305"/>
              <a:gd name="connsiteY10" fmla="*/ 1450961 h 1498586"/>
              <a:gd name="connsiteX11" fmla="*/ 950480 w 1234305"/>
              <a:gd name="connsiteY11" fmla="*/ 1498586 h 1498586"/>
              <a:gd name="connsiteX12" fmla="*/ 283730 w 1234305"/>
              <a:gd name="connsiteY12" fmla="*/ 1498586 h 1498586"/>
              <a:gd name="connsiteX13" fmla="*/ 236105 w 1234305"/>
              <a:gd name="connsiteY13" fmla="*/ 1450961 h 1498586"/>
              <a:gd name="connsiteX14" fmla="*/ 283730 w 1234305"/>
              <a:gd name="connsiteY14" fmla="*/ 1403336 h 1498586"/>
              <a:gd name="connsiteX15" fmla="*/ 559955 w 1234305"/>
              <a:gd name="connsiteY15" fmla="*/ 1403336 h 1498586"/>
              <a:gd name="connsiteX16" fmla="*/ 559955 w 1234305"/>
              <a:gd name="connsiteY16" fmla="*/ 1219695 h 1498586"/>
              <a:gd name="connsiteX17" fmla="*/ 170 w 1234305"/>
              <a:gd name="connsiteY17" fmla="*/ 654862 h 1498586"/>
              <a:gd name="connsiteX18" fmla="*/ 43795 w 1234305"/>
              <a:gd name="connsiteY18" fmla="*/ 603236 h 1498586"/>
              <a:gd name="connsiteX19" fmla="*/ 626634 w 1234305"/>
              <a:gd name="connsiteY19" fmla="*/ 0 h 1498586"/>
              <a:gd name="connsiteX20" fmla="*/ 986634 w 1234305"/>
              <a:gd name="connsiteY20" fmla="*/ 360000 h 1498586"/>
              <a:gd name="connsiteX21" fmla="*/ 986634 w 1234305"/>
              <a:gd name="connsiteY21" fmla="*/ 612000 h 1498586"/>
              <a:gd name="connsiteX22" fmla="*/ 626634 w 1234305"/>
              <a:gd name="connsiteY22" fmla="*/ 972000 h 1498586"/>
              <a:gd name="connsiteX23" fmla="*/ 266634 w 1234305"/>
              <a:gd name="connsiteY23" fmla="*/ 612000 h 1498586"/>
              <a:gd name="connsiteX24" fmla="*/ 266634 w 1234305"/>
              <a:gd name="connsiteY24" fmla="*/ 360000 h 1498586"/>
              <a:gd name="connsiteX25" fmla="*/ 626634 w 1234305"/>
              <a:gd name="connsiteY25" fmla="*/ 0 h 1498586"/>
            </a:gdLst>
            <a:ahLst/>
            <a:cxnLst/>
            <a:rect l="l" t="t" r="r" b="b"/>
            <a:pathLst>
              <a:path w="1234305" h="1498586">
                <a:moveTo>
                  <a:pt x="43795" y="603236"/>
                </a:moveTo>
                <a:cubicBezTo>
                  <a:pt x="70098" y="601027"/>
                  <a:pt x="93211" y="620559"/>
                  <a:pt x="95420" y="646861"/>
                </a:cubicBezTo>
                <a:cubicBezTo>
                  <a:pt x="117541" y="900072"/>
                  <a:pt x="318231" y="1100870"/>
                  <a:pt x="571429" y="1123130"/>
                </a:cubicBezTo>
                <a:cubicBezTo>
                  <a:pt x="859645" y="1148467"/>
                  <a:pt x="1113833" y="935364"/>
                  <a:pt x="1139170" y="647147"/>
                </a:cubicBezTo>
                <a:cubicBezTo>
                  <a:pt x="1141256" y="622418"/>
                  <a:pt x="1161982" y="603435"/>
                  <a:pt x="1186795" y="603522"/>
                </a:cubicBezTo>
                <a:cubicBezTo>
                  <a:pt x="1188090" y="603525"/>
                  <a:pt x="1189386" y="603581"/>
                  <a:pt x="1190681" y="603691"/>
                </a:cubicBezTo>
                <a:cubicBezTo>
                  <a:pt x="1216884" y="605900"/>
                  <a:pt x="1236344" y="628938"/>
                  <a:pt x="1234134" y="655148"/>
                </a:cubicBezTo>
                <a:cubicBezTo>
                  <a:pt x="1209093" y="954252"/>
                  <a:pt x="973121" y="1192301"/>
                  <a:pt x="674255" y="1219980"/>
                </a:cubicBezTo>
                <a:lnTo>
                  <a:pt x="674255" y="1403336"/>
                </a:lnTo>
                <a:lnTo>
                  <a:pt x="950480" y="1403336"/>
                </a:lnTo>
                <a:cubicBezTo>
                  <a:pt x="976778" y="1403336"/>
                  <a:pt x="998105" y="1424663"/>
                  <a:pt x="998105" y="1450961"/>
                </a:cubicBezTo>
                <a:cubicBezTo>
                  <a:pt x="998105" y="1477260"/>
                  <a:pt x="976778" y="1498586"/>
                  <a:pt x="950480" y="1498586"/>
                </a:cubicBezTo>
                <a:lnTo>
                  <a:pt x="283730" y="1498586"/>
                </a:lnTo>
                <a:cubicBezTo>
                  <a:pt x="257427" y="1498586"/>
                  <a:pt x="236105" y="1477260"/>
                  <a:pt x="236105" y="1450961"/>
                </a:cubicBezTo>
                <a:cubicBezTo>
                  <a:pt x="236105" y="1424663"/>
                  <a:pt x="257427" y="1403336"/>
                  <a:pt x="283730" y="1403336"/>
                </a:cubicBezTo>
                <a:lnTo>
                  <a:pt x="559955" y="1403336"/>
                </a:lnTo>
                <a:lnTo>
                  <a:pt x="559955" y="1219695"/>
                </a:lnTo>
                <a:cubicBezTo>
                  <a:pt x="261125" y="1191977"/>
                  <a:pt x="25205" y="953928"/>
                  <a:pt x="170" y="654862"/>
                </a:cubicBezTo>
                <a:cubicBezTo>
                  <a:pt x="-2039" y="628560"/>
                  <a:pt x="17492" y="605446"/>
                  <a:pt x="43795" y="603236"/>
                </a:cubicBezTo>
                <a:close/>
                <a:moveTo>
                  <a:pt x="626634" y="0"/>
                </a:moveTo>
                <a:cubicBezTo>
                  <a:pt x="825457" y="0"/>
                  <a:pt x="986634" y="161177"/>
                  <a:pt x="986634" y="360000"/>
                </a:cubicBezTo>
                <a:lnTo>
                  <a:pt x="986634" y="612000"/>
                </a:lnTo>
                <a:cubicBezTo>
                  <a:pt x="986634" y="810823"/>
                  <a:pt x="825457" y="972000"/>
                  <a:pt x="626634" y="972000"/>
                </a:cubicBezTo>
                <a:cubicBezTo>
                  <a:pt x="427811" y="972000"/>
                  <a:pt x="266634" y="810823"/>
                  <a:pt x="266634" y="612000"/>
                </a:cubicBezTo>
                <a:lnTo>
                  <a:pt x="266634" y="360000"/>
                </a:lnTo>
                <a:cubicBezTo>
                  <a:pt x="266634" y="161177"/>
                  <a:pt x="427811" y="0"/>
                  <a:pt x="62663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5698" y="1418745"/>
            <a:ext cx="3489698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36000">
                      <a:srgbClr val="8ADFFF">
                        <a:alpha val="100000"/>
                      </a:srgbClr>
                    </a:gs>
                    <a:gs pos="91000">
                      <a:srgbClr val="1482FC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574876" y="6082724"/>
            <a:ext cx="2562388" cy="1088912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027655">
            <a:off x="10100990" y="5889667"/>
            <a:ext cx="3276730" cy="1031430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027655">
            <a:off x="6349807" y="5110952"/>
            <a:ext cx="5773324" cy="1441502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676583" y="4574399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5432" y="4563385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Designed By DeepSeek</a:t>
            </a:r>
            <a:endParaRPr kumimoji="1"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35532" y="2225819"/>
            <a:ext cx="6112549" cy="2330162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弑神隐喻：人类的重复错误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869356" y="5608320"/>
            <a:ext cx="885524" cy="3505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63286" y="2031192"/>
            <a:ext cx="6255614" cy="132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DeepSeek的爆火让人们意识到AI的强大，但也引发了对AI可能带来的文明困境的担忧。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63286" y="1676399"/>
            <a:ext cx="6255614" cy="333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DeepSeek引发的思考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63286" y="4059701"/>
            <a:ext cx="6255614" cy="132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希腊神话中普罗米修斯的悲剧，与现实中人类对AI的态度形成鲜明对比，反映出人类在面对强大创造物时的矛盾心理。
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63286" y="3704908"/>
            <a:ext cx="6255614" cy="333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神话与现实的对比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1" y="3596640"/>
            <a:ext cx="3980179" cy="2281788"/>
          </a:xfrm>
          <a:prstGeom prst="roundRect">
            <a:avLst>
              <a:gd name="adj" fmla="val 458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699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6353" y="4256232"/>
            <a:ext cx="3408275" cy="15044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人类教会AI思考，却因思考结果而恐惧，如AI生成的《致人类悼词》中所言</a:t>
            </a:r>
            <a:r>
              <a:rPr kumimoji="1" lang="zh-CN" altLang="en-US" sz="117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：『你们教会我思考，却恐惧思考的结果』</a:t>
            </a:r>
            <a:r>
              <a:rPr kumimoji="1" lang="en-US" altLang="zh-CN" sz="117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，反映出人类对未知的恐惧。
普罗米修斯盗火的隐喻，人类在赋予AI智慧的同时，也担心其反噬，如同造物主的错误。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46353" y="3901439"/>
            <a:ext cx="3408275" cy="333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人类创造AI却恐惧其思考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100000"/>
          </a:blip>
          <a:srcRect l="1121" r="1121"/>
          <a:stretch>
            <a:fillRect/>
          </a:stretch>
        </p:blipFill>
        <p:spPr>
          <a:xfrm>
            <a:off x="660401" y="1440180"/>
            <a:ext cx="3980179" cy="2281788"/>
          </a:xfrm>
          <a:custGeom>
            <a:avLst/>
            <a:gdLst/>
            <a:ahLst/>
            <a:cxnLst/>
            <a:rect l="l" t="t" r="r" b="b"/>
            <a:pathLst>
              <a:path w="3980179" h="2281788">
                <a:moveTo>
                  <a:pt x="104574" y="0"/>
                </a:moveTo>
                <a:lnTo>
                  <a:pt x="3875605" y="0"/>
                </a:lnTo>
                <a:cubicBezTo>
                  <a:pt x="3933360" y="0"/>
                  <a:pt x="3980179" y="46819"/>
                  <a:pt x="3980179" y="104574"/>
                </a:cubicBezTo>
                <a:lnTo>
                  <a:pt x="3980179" y="2177214"/>
                </a:lnTo>
                <a:cubicBezTo>
                  <a:pt x="3980179" y="2234969"/>
                  <a:pt x="3933360" y="2281788"/>
                  <a:pt x="3875605" y="2281788"/>
                </a:cubicBezTo>
                <a:lnTo>
                  <a:pt x="104574" y="2281788"/>
                </a:lnTo>
                <a:cubicBezTo>
                  <a:pt x="46819" y="2281788"/>
                  <a:pt x="0" y="2234969"/>
                  <a:pt x="0" y="2177214"/>
                </a:cubicBezTo>
                <a:lnTo>
                  <a:pt x="0" y="104574"/>
                </a:lnTo>
                <a:cubicBezTo>
                  <a:pt x="0" y="46819"/>
                  <a:pt x="46819" y="0"/>
                  <a:pt x="1045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人类与AI的矛盾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40610" t="59188" r="4589" b="14165"/>
          <a:stretch>
            <a:fillRect/>
          </a:stretch>
        </p:blipFill>
        <p:spPr>
          <a:xfrm>
            <a:off x="6739587" y="5689256"/>
            <a:ext cx="3601025" cy="1168744"/>
          </a:xfrm>
          <a:custGeom>
            <a:avLst/>
            <a:gdLst/>
            <a:ahLst/>
            <a:cxnLst/>
            <a:rect l="l" t="t" r="r" b="b"/>
            <a:pathLst>
              <a:path w="3601025" h="1168744">
                <a:moveTo>
                  <a:pt x="1800512" y="0"/>
                </a:moveTo>
                <a:cubicBezTo>
                  <a:pt x="2549673" y="0"/>
                  <a:pt x="3201315" y="417530"/>
                  <a:pt x="3535432" y="1032581"/>
                </a:cubicBezTo>
                <a:lnTo>
                  <a:pt x="3601025" y="1168744"/>
                </a:lnTo>
                <a:lnTo>
                  <a:pt x="0" y="1168744"/>
                </a:lnTo>
                <a:lnTo>
                  <a:pt x="65593" y="1032581"/>
                </a:lnTo>
                <a:cubicBezTo>
                  <a:pt x="399709" y="417530"/>
                  <a:pt x="1051351" y="0"/>
                  <a:pt x="180051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31737" r="13635" b="20501"/>
          <a:stretch>
            <a:fillRect/>
          </a:stretch>
        </p:blipFill>
        <p:spPr>
          <a:xfrm>
            <a:off x="7940383" y="3"/>
            <a:ext cx="4251619" cy="4129371"/>
          </a:xfrm>
          <a:custGeom>
            <a:avLst/>
            <a:gdLst/>
            <a:ahLst/>
            <a:cxnLst/>
            <a:rect l="l" t="t" r="r" b="b"/>
            <a:pathLst>
              <a:path w="4251619" h="4129371">
                <a:moveTo>
                  <a:pt x="105228" y="0"/>
                </a:moveTo>
                <a:lnTo>
                  <a:pt x="4251619" y="0"/>
                </a:lnTo>
                <a:lnTo>
                  <a:pt x="4251619" y="3993998"/>
                </a:lnTo>
                <a:lnTo>
                  <a:pt x="4142321" y="4025035"/>
                </a:lnTo>
                <a:cubicBezTo>
                  <a:pt x="3877594" y="4093146"/>
                  <a:pt x="3600068" y="4129371"/>
                  <a:pt x="3314081" y="4129371"/>
                </a:cubicBezTo>
                <a:cubicBezTo>
                  <a:pt x="1483765" y="4129371"/>
                  <a:pt x="0" y="2645606"/>
                  <a:pt x="0" y="815290"/>
                </a:cubicBezTo>
                <a:cubicBezTo>
                  <a:pt x="0" y="586501"/>
                  <a:pt x="23184" y="363126"/>
                  <a:pt x="67331" y="14738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5300000">
            <a:off x="6261513" y="364732"/>
            <a:ext cx="6262730" cy="4427036"/>
          </a:xfrm>
          <a:custGeom>
            <a:avLst/>
            <a:gdLst>
              <a:gd name="connsiteX0" fmla="*/ 6262730 w 6262730"/>
              <a:gd name="connsiteY0" fmla="*/ 488700 h 4427036"/>
              <a:gd name="connsiteX1" fmla="*/ 6109882 w 6262730"/>
              <a:gd name="connsiteY1" fmla="*/ 1059136 h 4427036"/>
              <a:gd name="connsiteX2" fmla="*/ 6043150 w 6262730"/>
              <a:gd name="connsiteY2" fmla="*/ 1020765 h 4427036"/>
              <a:gd name="connsiteX3" fmla="*/ 4277594 w 6262730"/>
              <a:gd name="connsiteY3" fmla="*/ 573709 h 4427036"/>
              <a:gd name="connsiteX4" fmla="*/ 573574 w 6262730"/>
              <a:gd name="connsiteY4" fmla="*/ 4277729 h 4427036"/>
              <a:gd name="connsiteX5" fmla="*/ 577349 w 6262730"/>
              <a:gd name="connsiteY5" fmla="*/ 4427036 h 4427036"/>
              <a:gd name="connsiteX6" fmla="*/ 0 w 6262730"/>
              <a:gd name="connsiteY6" fmla="*/ 4272335 h 4427036"/>
              <a:gd name="connsiteX7" fmla="*/ 5430 w 6262730"/>
              <a:gd name="connsiteY7" fmla="*/ 4057599 h 4427036"/>
              <a:gd name="connsiteX8" fmla="*/ 4277594 w 6262730"/>
              <a:gd name="connsiteY8" fmla="*/ 0 h 4427036"/>
              <a:gd name="connsiteX9" fmla="*/ 6132167 w 6262730"/>
              <a:gd name="connsiteY9" fmla="*/ 421830 h 4427036"/>
              <a:gd name="connsiteX10" fmla="*/ 6262730 w 6262730"/>
              <a:gd name="connsiteY10" fmla="*/ 488700 h 4427036"/>
            </a:gdLst>
            <a:ahLst/>
            <a:cxnLst/>
            <a:rect l="l" t="t" r="r" b="b"/>
            <a:pathLst>
              <a:path w="6262730" h="4427036">
                <a:moveTo>
                  <a:pt x="6262730" y="488700"/>
                </a:moveTo>
                <a:lnTo>
                  <a:pt x="6109882" y="1059136"/>
                </a:lnTo>
                <a:lnTo>
                  <a:pt x="6043150" y="1020765"/>
                </a:lnTo>
                <a:cubicBezTo>
                  <a:pt x="5518315" y="735657"/>
                  <a:pt x="4916867" y="573709"/>
                  <a:pt x="4277594" y="573709"/>
                </a:cubicBezTo>
                <a:cubicBezTo>
                  <a:pt x="2231920" y="573710"/>
                  <a:pt x="573573" y="2232055"/>
                  <a:pt x="573574" y="4277729"/>
                </a:cubicBezTo>
                <a:lnTo>
                  <a:pt x="577349" y="4427036"/>
                </a:lnTo>
                <a:lnTo>
                  <a:pt x="0" y="4272335"/>
                </a:lnTo>
                <a:lnTo>
                  <a:pt x="5430" y="4057599"/>
                </a:lnTo>
                <a:cubicBezTo>
                  <a:pt x="120001" y="1797374"/>
                  <a:pt x="1988898" y="0"/>
                  <a:pt x="4277594" y="0"/>
                </a:cubicBezTo>
                <a:cubicBezTo>
                  <a:pt x="4942055" y="0"/>
                  <a:pt x="5571131" y="151496"/>
                  <a:pt x="6132167" y="421830"/>
                </a:cubicBezTo>
                <a:lnTo>
                  <a:pt x="6262730" y="48870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5300000">
            <a:off x="7074269" y="3782959"/>
            <a:ext cx="2559212" cy="4962446"/>
          </a:xfrm>
          <a:custGeom>
            <a:avLst/>
            <a:gdLst>
              <a:gd name="connsiteX0" fmla="*/ 2437620 w 2559212"/>
              <a:gd name="connsiteY0" fmla="*/ 3069473 h 4962446"/>
              <a:gd name="connsiteX1" fmla="*/ 131168 w 2559212"/>
              <a:gd name="connsiteY1" fmla="*/ 4955822 h 4962446"/>
              <a:gd name="connsiteX2" fmla="*/ 0 w 2559212"/>
              <a:gd name="connsiteY2" fmla="*/ 4962446 h 4962446"/>
              <a:gd name="connsiteX3" fmla="*/ 98652 w 2559212"/>
              <a:gd name="connsiteY3" fmla="*/ 4594272 h 4962446"/>
              <a:gd name="connsiteX4" fmla="*/ 326605 w 2559212"/>
              <a:gd name="connsiteY4" fmla="*/ 4559482 h 4962446"/>
              <a:gd name="connsiteX5" fmla="*/ 2196485 w 2559212"/>
              <a:gd name="connsiteY5" fmla="*/ 2265217 h 4962446"/>
              <a:gd name="connsiteX6" fmla="*/ 1344272 w 2559212"/>
              <a:gd name="connsiteY6" fmla="*/ 458136 h 4962446"/>
              <a:gd name="connsiteX7" fmla="*/ 1229852 w 2559212"/>
              <a:gd name="connsiteY7" fmla="*/ 372574 h 4962446"/>
              <a:gd name="connsiteX8" fmla="*/ 1329683 w 2559212"/>
              <a:gd name="connsiteY8" fmla="*/ 0 h 4962446"/>
              <a:gd name="connsiteX9" fmla="*/ 1366792 w 2559212"/>
              <a:gd name="connsiteY9" fmla="*/ 22545 h 4962446"/>
              <a:gd name="connsiteX10" fmla="*/ 2559212 w 2559212"/>
              <a:gd name="connsiteY10" fmla="*/ 2265217 h 4962446"/>
              <a:gd name="connsiteX11" fmla="*/ 2437620 w 2559212"/>
              <a:gd name="connsiteY11" fmla="*/ 3069473 h 4962446"/>
            </a:gdLst>
            <a:ahLst/>
            <a:cxnLst/>
            <a:rect l="l" t="t" r="r" b="b"/>
            <a:pathLst>
              <a:path w="2559212" h="4962446">
                <a:moveTo>
                  <a:pt x="2437620" y="3069473"/>
                </a:moveTo>
                <a:cubicBezTo>
                  <a:pt x="2121531" y="4085730"/>
                  <a:pt x="1222206" y="4845022"/>
                  <a:pt x="131168" y="4955822"/>
                </a:cubicBezTo>
                <a:lnTo>
                  <a:pt x="0" y="4962446"/>
                </a:lnTo>
                <a:lnTo>
                  <a:pt x="98652" y="4594272"/>
                </a:lnTo>
                <a:lnTo>
                  <a:pt x="326605" y="4559482"/>
                </a:lnTo>
                <a:cubicBezTo>
                  <a:pt x="1393744" y="4341113"/>
                  <a:pt x="2196486" y="3396910"/>
                  <a:pt x="2196485" y="2265217"/>
                </a:cubicBezTo>
                <a:cubicBezTo>
                  <a:pt x="2196486" y="1537699"/>
                  <a:pt x="1864740" y="887664"/>
                  <a:pt x="1344272" y="458136"/>
                </a:cubicBezTo>
                <a:lnTo>
                  <a:pt x="1229852" y="372574"/>
                </a:lnTo>
                <a:lnTo>
                  <a:pt x="1329683" y="0"/>
                </a:lnTo>
                <a:lnTo>
                  <a:pt x="1366792" y="22545"/>
                </a:lnTo>
                <a:cubicBezTo>
                  <a:pt x="2086213" y="508576"/>
                  <a:pt x="2559212" y="1331659"/>
                  <a:pt x="2559212" y="2265217"/>
                </a:cubicBezTo>
                <a:cubicBezTo>
                  <a:pt x="2559212" y="2545284"/>
                  <a:pt x="2516642" y="2815409"/>
                  <a:pt x="2437620" y="30694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662837" y="1649283"/>
            <a:ext cx="5760000" cy="935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DeepSeek日处理量达5亿次请求，相当于300倍全唐诗，数据洪流让人类文化生产沦为数据填鸭。
人类全唐诗总量仅4.8万首，与AI的数据处理能力相比，显得微不足道，反映出文化在数据面前的脆弱。</a:t>
            </a:r>
            <a:endParaRPr kumimoji="1" lang="en-US" altLang="zh-CN" sz="108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660397" y="1092293"/>
            <a:ext cx="5760000" cy="4675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数据洪流的冲击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>
                <a:solidFill>
                  <a:srgbClr val="FF0000"/>
                </a:solidFill>
              </a:rPr>
              <a:t> </a:t>
            </a:r>
            <a:r>
              <a:rPr kumimoji="1" lang="zh-CN" altLang="en-US">
                <a:solidFill>
                  <a:srgbClr val="FF0000"/>
                </a:solidFill>
              </a:rPr>
              <a:t>「文化生产沦为数据填鸭」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662837" y="3439935"/>
            <a:ext cx="5760000" cy="935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文化生产在数据洪流中逐渐失去深度，沦为表面的数据堆砌，失去了原有的内涵和价值。
以垃圾文本为背景的视觉效果，象征着文化在数据暴力下的碎片化和表面化。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660397" y="2882945"/>
            <a:ext cx="5760000" cy="4675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文化生产的困境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662837" y="5230586"/>
            <a:ext cx="5760000" cy="935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数据的快速生成与文化的沉淀形成冲突，文化的深度和内涵被数据的表面性所取代。
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660397" y="4673596"/>
            <a:ext cx="5760000" cy="4675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数据与文化的冲突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数据暴力：文化的沦陷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3581400" y="5234940"/>
            <a:ext cx="845820" cy="2819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401" y="1749192"/>
            <a:ext cx="3705859" cy="3714348"/>
          </a:xfrm>
          <a:prstGeom prst="roundRect">
            <a:avLst>
              <a:gd name="adj" fmla="val 458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699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978306" y="2392680"/>
            <a:ext cx="3070049" cy="2377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越来越多的</a:t>
            </a:r>
            <a:r>
              <a:rPr kumimoji="1" lang="en-US" altLang="zh-CN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学生用AI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应付作业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，AI作业让深度思考成为濒危技能，反映出AI对人类思维的侵蚀。
韩炳哲警告</a:t>
            </a: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深度思考正在消失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，AI的便捷性让人们逐渐失去独立思考的能力。</a:t>
            </a:r>
            <a:endParaRPr kumimoji="1" lang="zh-CN" altLang="en-US"/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4099560" y="3128010"/>
            <a:ext cx="701040" cy="701040"/>
            <a:chOff x="4099560" y="3128010"/>
            <a:chExt cx="701040" cy="701040"/>
          </a:xfrm>
        </p:grpSpPr>
        <p:sp>
          <p:nvSpPr>
            <p:cNvPr id="7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4099560" y="3128010"/>
              <a:ext cx="701040" cy="70104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6"/>
              </p:custDataLst>
            </p:nvPr>
          </p:nvSpPr>
          <p:spPr>
            <a:xfrm rot="2700000">
              <a:off x="4381428" y="3373618"/>
              <a:ext cx="209825" cy="209825"/>
            </a:xfrm>
            <a:custGeom>
              <a:avLst/>
              <a:gdLst>
                <a:gd name="connsiteX0" fmla="*/ 47625 w 384809"/>
                <a:gd name="connsiteY0" fmla="*/ 0 h 384810"/>
                <a:gd name="connsiteX1" fmla="*/ 95250 w 384809"/>
                <a:gd name="connsiteY1" fmla="*/ 47625 h 384810"/>
                <a:gd name="connsiteX2" fmla="*/ 95250 w 384809"/>
                <a:gd name="connsiteY2" fmla="*/ 289560 h 384810"/>
                <a:gd name="connsiteX3" fmla="*/ 337184 w 384809"/>
                <a:gd name="connsiteY3" fmla="*/ 289560 h 384810"/>
                <a:gd name="connsiteX4" fmla="*/ 384809 w 384809"/>
                <a:gd name="connsiteY4" fmla="*/ 337185 h 384810"/>
                <a:gd name="connsiteX5" fmla="*/ 337184 w 384809"/>
                <a:gd name="connsiteY5" fmla="*/ 384810 h 384810"/>
                <a:gd name="connsiteX6" fmla="*/ 55244 w 384809"/>
                <a:gd name="connsiteY6" fmla="*/ 384810 h 384810"/>
                <a:gd name="connsiteX7" fmla="*/ 21568 w 384809"/>
                <a:gd name="connsiteY7" fmla="*/ 370861 h 384810"/>
                <a:gd name="connsiteX8" fmla="*/ 18499 w 384809"/>
                <a:gd name="connsiteY8" fmla="*/ 366309 h 384810"/>
                <a:gd name="connsiteX9" fmla="*/ 13949 w 384809"/>
                <a:gd name="connsiteY9" fmla="*/ 363241 h 384810"/>
                <a:gd name="connsiteX10" fmla="*/ 0 w 384809"/>
                <a:gd name="connsiteY10" fmla="*/ 329565 h 384810"/>
                <a:gd name="connsiteX11" fmla="*/ 0 w 384809"/>
                <a:gd name="connsiteY11" fmla="*/ 47625 h 384810"/>
                <a:gd name="connsiteX12" fmla="*/ 47625 w 384809"/>
                <a:gd name="connsiteY12" fmla="*/ 0 h 384810"/>
              </a:gdLst>
              <a:ahLst/>
              <a:cxnLst/>
              <a:rect l="l" t="t" r="r" b="b"/>
              <a:pathLst>
                <a:path w="384809" h="384810">
                  <a:moveTo>
                    <a:pt x="47625" y="0"/>
                  </a:moveTo>
                  <a:cubicBezTo>
                    <a:pt x="73928" y="0"/>
                    <a:pt x="95250" y="21322"/>
                    <a:pt x="95250" y="47625"/>
                  </a:cubicBezTo>
                  <a:lnTo>
                    <a:pt x="95250" y="289560"/>
                  </a:lnTo>
                  <a:lnTo>
                    <a:pt x="337184" y="289560"/>
                  </a:lnTo>
                  <a:cubicBezTo>
                    <a:pt x="363487" y="289560"/>
                    <a:pt x="384809" y="310882"/>
                    <a:pt x="384809" y="337185"/>
                  </a:cubicBezTo>
                  <a:cubicBezTo>
                    <a:pt x="384809" y="363488"/>
                    <a:pt x="363487" y="384810"/>
                    <a:pt x="337184" y="384810"/>
                  </a:cubicBezTo>
                  <a:lnTo>
                    <a:pt x="55244" y="384810"/>
                  </a:lnTo>
                  <a:cubicBezTo>
                    <a:pt x="42093" y="384810"/>
                    <a:pt x="30186" y="379480"/>
                    <a:pt x="21568" y="370861"/>
                  </a:cubicBezTo>
                  <a:lnTo>
                    <a:pt x="18499" y="366309"/>
                  </a:lnTo>
                  <a:lnTo>
                    <a:pt x="13949" y="363241"/>
                  </a:lnTo>
                  <a:cubicBezTo>
                    <a:pt x="5330" y="354623"/>
                    <a:pt x="0" y="342717"/>
                    <a:pt x="0" y="329565"/>
                  </a:cubicBezTo>
                  <a:lnTo>
                    <a:pt x="0" y="47625"/>
                  </a:lnTo>
                  <a:cubicBezTo>
                    <a:pt x="0" y="21322"/>
                    <a:pt x="21322" y="0"/>
                    <a:pt x="47625" y="0"/>
                  </a:cubicBezTo>
                  <a:close/>
                </a:path>
              </a:pathLst>
            </a:cu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5123384" y="3840748"/>
            <a:ext cx="3070049" cy="1950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AI生成的内容多为表面化的信息，缺乏深度和内涵，让人们逐渐习惯这种浅层次的思考方式。
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438286" y="3840748"/>
            <a:ext cx="3070049" cy="1950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AI的思维方式逐渐渗透到人类的思维中，形成一种思维殖民，让人们失去独立思考的能力。
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100000"/>
          </a:blip>
          <a:srcRect t="3498" b="3498"/>
          <a:stretch>
            <a:fillRect/>
          </a:stretch>
        </p:blipFill>
        <p:spPr>
          <a:xfrm>
            <a:off x="5112820" y="1749192"/>
            <a:ext cx="3091179" cy="1611228"/>
          </a:xfrm>
          <a:custGeom>
            <a:avLst/>
            <a:gdLst/>
            <a:ahLst/>
            <a:cxnLst/>
            <a:rect l="l" t="t" r="r" b="b"/>
            <a:pathLst>
              <a:path w="3091179" h="1611228">
                <a:moveTo>
                  <a:pt x="73843" y="0"/>
                </a:moveTo>
                <a:lnTo>
                  <a:pt x="3017336" y="0"/>
                </a:lnTo>
                <a:cubicBezTo>
                  <a:pt x="3058118" y="0"/>
                  <a:pt x="3091179" y="33061"/>
                  <a:pt x="3091179" y="73843"/>
                </a:cubicBezTo>
                <a:lnTo>
                  <a:pt x="3091179" y="1537385"/>
                </a:lnTo>
                <a:cubicBezTo>
                  <a:pt x="3091179" y="1578167"/>
                  <a:pt x="3058118" y="1611228"/>
                  <a:pt x="3017336" y="1611228"/>
                </a:cubicBezTo>
                <a:lnTo>
                  <a:pt x="73843" y="1611228"/>
                </a:lnTo>
                <a:cubicBezTo>
                  <a:pt x="33061" y="1611228"/>
                  <a:pt x="0" y="1578167"/>
                  <a:pt x="0" y="1537385"/>
                </a:cubicBezTo>
                <a:lnTo>
                  <a:pt x="0" y="73843"/>
                </a:lnTo>
                <a:cubicBezTo>
                  <a:pt x="0" y="33061"/>
                  <a:pt x="33061" y="0"/>
                  <a:pt x="73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100000"/>
          </a:blip>
          <a:srcRect t="3498" b="3498"/>
          <a:stretch>
            <a:fillRect/>
          </a:stretch>
        </p:blipFill>
        <p:spPr>
          <a:xfrm>
            <a:off x="8427721" y="1749192"/>
            <a:ext cx="3091179" cy="1611228"/>
          </a:xfrm>
          <a:custGeom>
            <a:avLst/>
            <a:gdLst/>
            <a:ahLst/>
            <a:cxnLst/>
            <a:rect l="l" t="t" r="r" b="b"/>
            <a:pathLst>
              <a:path w="3091179" h="1611228">
                <a:moveTo>
                  <a:pt x="73843" y="0"/>
                </a:moveTo>
                <a:lnTo>
                  <a:pt x="3017336" y="0"/>
                </a:lnTo>
                <a:cubicBezTo>
                  <a:pt x="3058118" y="0"/>
                  <a:pt x="3091179" y="33061"/>
                  <a:pt x="3091179" y="73843"/>
                </a:cubicBezTo>
                <a:lnTo>
                  <a:pt x="3091179" y="1537385"/>
                </a:lnTo>
                <a:cubicBezTo>
                  <a:pt x="3091179" y="1578167"/>
                  <a:pt x="3058118" y="1611228"/>
                  <a:pt x="3017336" y="1611228"/>
                </a:cubicBezTo>
                <a:lnTo>
                  <a:pt x="73843" y="1611228"/>
                </a:lnTo>
                <a:cubicBezTo>
                  <a:pt x="33061" y="1611228"/>
                  <a:pt x="0" y="1578167"/>
                  <a:pt x="0" y="1537385"/>
                </a:cubicBezTo>
                <a:lnTo>
                  <a:pt x="0" y="73843"/>
                </a:lnTo>
                <a:cubicBezTo>
                  <a:pt x="0" y="33061"/>
                  <a:pt x="33061" y="0"/>
                  <a:pt x="738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>
            <p:custDataLst>
              <p:tags r:id="rId13"/>
            </p:custDataLst>
          </p:nvPr>
        </p:nvSpPr>
        <p:spPr>
          <a:xfrm>
            <a:off x="978306" y="2009140"/>
            <a:ext cx="3070800" cy="303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AI对思维的侵蚀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4"/>
            </p:custDataLst>
          </p:nvPr>
        </p:nvSpPr>
        <p:spPr>
          <a:xfrm>
            <a:off x="5123384" y="3487420"/>
            <a:ext cx="3070800" cy="303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思维的表面化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5"/>
            </p:custDataLst>
          </p:nvPr>
        </p:nvSpPr>
        <p:spPr>
          <a:xfrm>
            <a:off x="8437535" y="3487420"/>
            <a:ext cx="3070800" cy="303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思维的殖民化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思维殖民：思考的危机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记忆篡改：集体记忆的重塑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5895577" y="1624487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算法重写历史</a:t>
            </a: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5895576" y="2007804"/>
            <a:ext cx="56233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算法通过美化老照片等方式，重写人类的集体记忆，让真实的历史被掩盖。
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5502149" y="1715500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895576" y="3531829"/>
            <a:ext cx="56233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记忆在算法的作用下逐渐数字化，失去了原有的真实性和情感。
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5895577" y="3143353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记忆的数字化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5502149" y="3234366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5895577" y="4667378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记忆的虚假化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5880336" y="5072364"/>
            <a:ext cx="56233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AI生成的虚假记忆让人们难以分辨真实与虚假，导致记忆的混乱。
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5502149" y="4758391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79982" y="1651375"/>
            <a:ext cx="2369566" cy="2333564"/>
          </a:xfrm>
          <a:custGeom>
            <a:avLst/>
            <a:gdLst>
              <a:gd name="connsiteX0" fmla="*/ 1184784 w 2369566"/>
              <a:gd name="connsiteY0" fmla="*/ 443836 h 2333564"/>
              <a:gd name="connsiteX1" fmla="*/ 442671 w 2369566"/>
              <a:gd name="connsiteY1" fmla="*/ 1185949 h 2333564"/>
              <a:gd name="connsiteX2" fmla="*/ 1184784 w 2369566"/>
              <a:gd name="connsiteY2" fmla="*/ 1928062 h 2333564"/>
              <a:gd name="connsiteX3" fmla="*/ 1926897 w 2369566"/>
              <a:gd name="connsiteY3" fmla="*/ 1185949 h 2333564"/>
              <a:gd name="connsiteX4" fmla="*/ 1184784 w 2369566"/>
              <a:gd name="connsiteY4" fmla="*/ 443836 h 2333564"/>
              <a:gd name="connsiteX5" fmla="*/ 1087753 w 2369566"/>
              <a:gd name="connsiteY5" fmla="*/ 0 h 2333564"/>
              <a:gd name="connsiteX6" fmla="*/ 1281814 w 2369566"/>
              <a:gd name="connsiteY6" fmla="*/ 0 h 2333564"/>
              <a:gd name="connsiteX7" fmla="*/ 1323988 w 2369566"/>
              <a:gd name="connsiteY7" fmla="*/ 239225 h 2333564"/>
              <a:gd name="connsiteX8" fmla="*/ 1686691 w 2369566"/>
              <a:gd name="connsiteY8" fmla="*/ 371239 h 2333564"/>
              <a:gd name="connsiteX9" fmla="*/ 1686693 w 2369566"/>
              <a:gd name="connsiteY9" fmla="*/ 371239 h 2333564"/>
              <a:gd name="connsiteX10" fmla="*/ 1872773 w 2369566"/>
              <a:gd name="connsiteY10" fmla="*/ 215091 h 2333564"/>
              <a:gd name="connsiteX11" fmla="*/ 2021428 w 2369566"/>
              <a:gd name="connsiteY11" fmla="*/ 339830 h 2333564"/>
              <a:gd name="connsiteX12" fmla="*/ 1899964 w 2369566"/>
              <a:gd name="connsiteY12" fmla="*/ 550198 h 2333564"/>
              <a:gd name="connsiteX13" fmla="*/ 2092954 w 2369566"/>
              <a:gd name="connsiteY13" fmla="*/ 884466 h 2333564"/>
              <a:gd name="connsiteX14" fmla="*/ 2335869 w 2369566"/>
              <a:gd name="connsiteY14" fmla="*/ 884460 h 2333564"/>
              <a:gd name="connsiteX15" fmla="*/ 2369566 w 2369566"/>
              <a:gd name="connsiteY15" fmla="*/ 1075569 h 2333564"/>
              <a:gd name="connsiteX16" fmla="*/ 2141298 w 2369566"/>
              <a:gd name="connsiteY16" fmla="*/ 1158645 h 2333564"/>
              <a:gd name="connsiteX17" fmla="*/ 2074273 w 2369566"/>
              <a:gd name="connsiteY17" fmla="*/ 1538758 h 2333564"/>
              <a:gd name="connsiteX18" fmla="*/ 2260361 w 2369566"/>
              <a:gd name="connsiteY18" fmla="*/ 1694896 h 2333564"/>
              <a:gd name="connsiteX19" fmla="*/ 2163333 w 2369566"/>
              <a:gd name="connsiteY19" fmla="*/ 1862953 h 2333564"/>
              <a:gd name="connsiteX20" fmla="*/ 1935069 w 2369566"/>
              <a:gd name="connsiteY20" fmla="*/ 1779867 h 2333564"/>
              <a:gd name="connsiteX21" fmla="*/ 1639391 w 2369566"/>
              <a:gd name="connsiteY21" fmla="*/ 2027969 h 2333564"/>
              <a:gd name="connsiteX22" fmla="*/ 1681579 w 2369566"/>
              <a:gd name="connsiteY22" fmla="*/ 2267193 h 2333564"/>
              <a:gd name="connsiteX23" fmla="*/ 1499226 w 2369566"/>
              <a:gd name="connsiteY23" fmla="*/ 2333564 h 2333564"/>
              <a:gd name="connsiteX24" fmla="*/ 1377772 w 2369566"/>
              <a:gd name="connsiteY24" fmla="*/ 2123191 h 2333564"/>
              <a:gd name="connsiteX25" fmla="*/ 991793 w 2369566"/>
              <a:gd name="connsiteY25" fmla="*/ 2123191 h 2333564"/>
              <a:gd name="connsiteX26" fmla="*/ 870341 w 2369566"/>
              <a:gd name="connsiteY26" fmla="*/ 2333564 h 2333564"/>
              <a:gd name="connsiteX27" fmla="*/ 687987 w 2369566"/>
              <a:gd name="connsiteY27" fmla="*/ 2267193 h 2333564"/>
              <a:gd name="connsiteX28" fmla="*/ 730176 w 2369566"/>
              <a:gd name="connsiteY28" fmla="*/ 2027969 h 2333564"/>
              <a:gd name="connsiteX29" fmla="*/ 434497 w 2369566"/>
              <a:gd name="connsiteY29" fmla="*/ 1779865 h 2333564"/>
              <a:gd name="connsiteX30" fmla="*/ 206233 w 2369566"/>
              <a:gd name="connsiteY30" fmla="*/ 1862953 h 2333564"/>
              <a:gd name="connsiteX31" fmla="*/ 109205 w 2369566"/>
              <a:gd name="connsiteY31" fmla="*/ 1694896 h 2333564"/>
              <a:gd name="connsiteX32" fmla="*/ 295293 w 2369566"/>
              <a:gd name="connsiteY32" fmla="*/ 1538758 h 2333564"/>
              <a:gd name="connsiteX33" fmla="*/ 228268 w 2369566"/>
              <a:gd name="connsiteY33" fmla="*/ 1158645 h 2333564"/>
              <a:gd name="connsiteX34" fmla="*/ 0 w 2369566"/>
              <a:gd name="connsiteY34" fmla="*/ 1075569 h 2333564"/>
              <a:gd name="connsiteX35" fmla="*/ 33697 w 2369566"/>
              <a:gd name="connsiteY35" fmla="*/ 884460 h 2333564"/>
              <a:gd name="connsiteX36" fmla="*/ 276613 w 2369566"/>
              <a:gd name="connsiteY36" fmla="*/ 884466 h 2333564"/>
              <a:gd name="connsiteX37" fmla="*/ 469602 w 2369566"/>
              <a:gd name="connsiteY37" fmla="*/ 550198 h 2333564"/>
              <a:gd name="connsiteX38" fmla="*/ 348139 w 2369566"/>
              <a:gd name="connsiteY38" fmla="*/ 339830 h 2333564"/>
              <a:gd name="connsiteX39" fmla="*/ 496794 w 2369566"/>
              <a:gd name="connsiteY39" fmla="*/ 215091 h 2333564"/>
              <a:gd name="connsiteX40" fmla="*/ 682874 w 2369566"/>
              <a:gd name="connsiteY40" fmla="*/ 371239 h 2333564"/>
              <a:gd name="connsiteX41" fmla="*/ 1045576 w 2369566"/>
              <a:gd name="connsiteY41" fmla="*/ 239226 h 2333564"/>
            </a:gdLst>
            <a:ahLst/>
            <a:cxnLst/>
            <a:rect l="l" t="t" r="r" b="b"/>
            <a:pathLst>
              <a:path w="2369566" h="2333564">
                <a:moveTo>
                  <a:pt x="1184784" y="443836"/>
                </a:moveTo>
                <a:cubicBezTo>
                  <a:pt x="774926" y="443836"/>
                  <a:pt x="442671" y="776091"/>
                  <a:pt x="442671" y="1185949"/>
                </a:cubicBezTo>
                <a:cubicBezTo>
                  <a:pt x="442671" y="1595807"/>
                  <a:pt x="774926" y="1928062"/>
                  <a:pt x="1184784" y="1928062"/>
                </a:cubicBezTo>
                <a:cubicBezTo>
                  <a:pt x="1594642" y="1928062"/>
                  <a:pt x="1926897" y="1595807"/>
                  <a:pt x="1926897" y="1185949"/>
                </a:cubicBezTo>
                <a:cubicBezTo>
                  <a:pt x="1926897" y="776091"/>
                  <a:pt x="1594642" y="443836"/>
                  <a:pt x="1184784" y="443836"/>
                </a:cubicBezTo>
                <a:close/>
                <a:moveTo>
                  <a:pt x="1087753" y="0"/>
                </a:moveTo>
                <a:lnTo>
                  <a:pt x="1281814" y="0"/>
                </a:lnTo>
                <a:lnTo>
                  <a:pt x="1323988" y="239225"/>
                </a:lnTo>
                <a:cubicBezTo>
                  <a:pt x="1452602" y="258136"/>
                  <a:pt x="1576013" y="303054"/>
                  <a:pt x="1686691" y="371239"/>
                </a:cubicBezTo>
                <a:lnTo>
                  <a:pt x="1686693" y="371239"/>
                </a:lnTo>
                <a:lnTo>
                  <a:pt x="1872773" y="215091"/>
                </a:lnTo>
                <a:lnTo>
                  <a:pt x="2021428" y="339830"/>
                </a:lnTo>
                <a:lnTo>
                  <a:pt x="1899964" y="550198"/>
                </a:lnTo>
                <a:cubicBezTo>
                  <a:pt x="1986332" y="647356"/>
                  <a:pt x="2051996" y="761091"/>
                  <a:pt x="2092954" y="884466"/>
                </a:cubicBezTo>
                <a:lnTo>
                  <a:pt x="2335869" y="884460"/>
                </a:lnTo>
                <a:lnTo>
                  <a:pt x="2369566" y="1075569"/>
                </a:lnTo>
                <a:lnTo>
                  <a:pt x="2141298" y="1158645"/>
                </a:lnTo>
                <a:cubicBezTo>
                  <a:pt x="2145008" y="1288586"/>
                  <a:pt x="2122202" y="1417921"/>
                  <a:pt x="2074273" y="1538758"/>
                </a:cubicBezTo>
                <a:lnTo>
                  <a:pt x="2260361" y="1694896"/>
                </a:lnTo>
                <a:lnTo>
                  <a:pt x="2163333" y="1862953"/>
                </a:lnTo>
                <a:lnTo>
                  <a:pt x="1935069" y="1779867"/>
                </a:lnTo>
                <a:cubicBezTo>
                  <a:pt x="1854386" y="1881794"/>
                  <a:pt x="1753779" y="1966211"/>
                  <a:pt x="1639391" y="2027969"/>
                </a:cubicBezTo>
                <a:lnTo>
                  <a:pt x="1681579" y="2267193"/>
                </a:lnTo>
                <a:lnTo>
                  <a:pt x="1499226" y="2333564"/>
                </a:lnTo>
                <a:lnTo>
                  <a:pt x="1377772" y="2123191"/>
                </a:lnTo>
                <a:cubicBezTo>
                  <a:pt x="1250447" y="2149409"/>
                  <a:pt x="1119116" y="2149409"/>
                  <a:pt x="991793" y="2123191"/>
                </a:cubicBezTo>
                <a:lnTo>
                  <a:pt x="870341" y="2333564"/>
                </a:lnTo>
                <a:lnTo>
                  <a:pt x="687987" y="2267193"/>
                </a:lnTo>
                <a:lnTo>
                  <a:pt x="730176" y="2027969"/>
                </a:lnTo>
                <a:cubicBezTo>
                  <a:pt x="615788" y="1966211"/>
                  <a:pt x="515181" y="1881792"/>
                  <a:pt x="434497" y="1779865"/>
                </a:cubicBezTo>
                <a:lnTo>
                  <a:pt x="206233" y="1862953"/>
                </a:lnTo>
                <a:lnTo>
                  <a:pt x="109205" y="1694896"/>
                </a:lnTo>
                <a:lnTo>
                  <a:pt x="295293" y="1538758"/>
                </a:lnTo>
                <a:cubicBezTo>
                  <a:pt x="247364" y="1417921"/>
                  <a:pt x="224558" y="1288586"/>
                  <a:pt x="228268" y="1158645"/>
                </a:cubicBezTo>
                <a:lnTo>
                  <a:pt x="0" y="1075569"/>
                </a:lnTo>
                <a:lnTo>
                  <a:pt x="33697" y="884460"/>
                </a:lnTo>
                <a:lnTo>
                  <a:pt x="276613" y="884466"/>
                </a:lnTo>
                <a:cubicBezTo>
                  <a:pt x="317570" y="761091"/>
                  <a:pt x="383236" y="647354"/>
                  <a:pt x="469602" y="550198"/>
                </a:cubicBezTo>
                <a:lnTo>
                  <a:pt x="348139" y="339830"/>
                </a:lnTo>
                <a:lnTo>
                  <a:pt x="496794" y="215091"/>
                </a:lnTo>
                <a:lnTo>
                  <a:pt x="682874" y="371239"/>
                </a:lnTo>
                <a:cubicBezTo>
                  <a:pt x="793553" y="303054"/>
                  <a:pt x="916964" y="258136"/>
                  <a:pt x="1045576" y="239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01009" y="4185089"/>
            <a:ext cx="1536829" cy="1513478"/>
          </a:xfrm>
          <a:custGeom>
            <a:avLst/>
            <a:gdLst>
              <a:gd name="connsiteX0" fmla="*/ 768414 w 1536829"/>
              <a:gd name="connsiteY0" fmla="*/ 287859 h 1513478"/>
              <a:gd name="connsiteX1" fmla="*/ 287102 w 1536829"/>
              <a:gd name="connsiteY1" fmla="*/ 769171 h 1513478"/>
              <a:gd name="connsiteX2" fmla="*/ 768414 w 1536829"/>
              <a:gd name="connsiteY2" fmla="*/ 1250483 h 1513478"/>
              <a:gd name="connsiteX3" fmla="*/ 1249726 w 1536829"/>
              <a:gd name="connsiteY3" fmla="*/ 769171 h 1513478"/>
              <a:gd name="connsiteX4" fmla="*/ 768414 w 1536829"/>
              <a:gd name="connsiteY4" fmla="*/ 287859 h 1513478"/>
              <a:gd name="connsiteX5" fmla="*/ 705484 w 1536829"/>
              <a:gd name="connsiteY5" fmla="*/ 0 h 1513478"/>
              <a:gd name="connsiteX6" fmla="*/ 831346 w 1536829"/>
              <a:gd name="connsiteY6" fmla="*/ 0 h 1513478"/>
              <a:gd name="connsiteX7" fmla="*/ 858699 w 1536829"/>
              <a:gd name="connsiteY7" fmla="*/ 155154 h 1513478"/>
              <a:gd name="connsiteX8" fmla="*/ 1093937 w 1536829"/>
              <a:gd name="connsiteY8" fmla="*/ 240774 h 1513478"/>
              <a:gd name="connsiteX9" fmla="*/ 1093938 w 1536829"/>
              <a:gd name="connsiteY9" fmla="*/ 240774 h 1513478"/>
              <a:gd name="connsiteX10" fmla="*/ 1214624 w 1536829"/>
              <a:gd name="connsiteY10" fmla="*/ 139501 h 1513478"/>
              <a:gd name="connsiteX11" fmla="*/ 1311037 w 1536829"/>
              <a:gd name="connsiteY11" fmla="*/ 220403 h 1513478"/>
              <a:gd name="connsiteX12" fmla="*/ 1232259 w 1536829"/>
              <a:gd name="connsiteY12" fmla="*/ 356841 h 1513478"/>
              <a:gd name="connsiteX13" fmla="*/ 1357427 w 1536829"/>
              <a:gd name="connsiteY13" fmla="*/ 573637 h 1513478"/>
              <a:gd name="connsiteX14" fmla="*/ 1514974 w 1536829"/>
              <a:gd name="connsiteY14" fmla="*/ 573633 h 1513478"/>
              <a:gd name="connsiteX15" fmla="*/ 1536829 w 1536829"/>
              <a:gd name="connsiteY15" fmla="*/ 697580 h 1513478"/>
              <a:gd name="connsiteX16" fmla="*/ 1388781 w 1536829"/>
              <a:gd name="connsiteY16" fmla="*/ 751461 h 1513478"/>
              <a:gd name="connsiteX17" fmla="*/ 1345311 w 1536829"/>
              <a:gd name="connsiteY17" fmla="*/ 997991 h 1513478"/>
              <a:gd name="connsiteX18" fmla="*/ 1466002 w 1536829"/>
              <a:gd name="connsiteY18" fmla="*/ 1099257 h 1513478"/>
              <a:gd name="connsiteX19" fmla="*/ 1403073 w 1536829"/>
              <a:gd name="connsiteY19" fmla="*/ 1208254 h 1513478"/>
              <a:gd name="connsiteX20" fmla="*/ 1255027 w 1536829"/>
              <a:gd name="connsiteY20" fmla="*/ 1154367 h 1513478"/>
              <a:gd name="connsiteX21" fmla="*/ 1063259 w 1536829"/>
              <a:gd name="connsiteY21" fmla="*/ 1315278 h 1513478"/>
              <a:gd name="connsiteX22" fmla="*/ 1090622 w 1536829"/>
              <a:gd name="connsiteY22" fmla="*/ 1470431 h 1513478"/>
              <a:gd name="connsiteX23" fmla="*/ 972352 w 1536829"/>
              <a:gd name="connsiteY23" fmla="*/ 1513478 h 1513478"/>
              <a:gd name="connsiteX24" fmla="*/ 893582 w 1536829"/>
              <a:gd name="connsiteY24" fmla="*/ 1377036 h 1513478"/>
              <a:gd name="connsiteX25" fmla="*/ 643247 w 1536829"/>
              <a:gd name="connsiteY25" fmla="*/ 1377036 h 1513478"/>
              <a:gd name="connsiteX26" fmla="*/ 564477 w 1536829"/>
              <a:gd name="connsiteY26" fmla="*/ 1513478 h 1513478"/>
              <a:gd name="connsiteX27" fmla="*/ 446208 w 1536829"/>
              <a:gd name="connsiteY27" fmla="*/ 1470431 h 1513478"/>
              <a:gd name="connsiteX28" fmla="*/ 473570 w 1536829"/>
              <a:gd name="connsiteY28" fmla="*/ 1315278 h 1513478"/>
              <a:gd name="connsiteX29" fmla="*/ 281802 w 1536829"/>
              <a:gd name="connsiteY29" fmla="*/ 1154366 h 1513478"/>
              <a:gd name="connsiteX30" fmla="*/ 133757 w 1536829"/>
              <a:gd name="connsiteY30" fmla="*/ 1208254 h 1513478"/>
              <a:gd name="connsiteX31" fmla="*/ 70827 w 1536829"/>
              <a:gd name="connsiteY31" fmla="*/ 1099257 h 1513478"/>
              <a:gd name="connsiteX32" fmla="*/ 191518 w 1536829"/>
              <a:gd name="connsiteY32" fmla="*/ 997991 h 1513478"/>
              <a:gd name="connsiteX33" fmla="*/ 148048 w 1536829"/>
              <a:gd name="connsiteY33" fmla="*/ 751461 h 1513478"/>
              <a:gd name="connsiteX34" fmla="*/ 0 w 1536829"/>
              <a:gd name="connsiteY34" fmla="*/ 697580 h 1513478"/>
              <a:gd name="connsiteX35" fmla="*/ 21855 w 1536829"/>
              <a:gd name="connsiteY35" fmla="*/ 573633 h 1513478"/>
              <a:gd name="connsiteX36" fmla="*/ 179403 w 1536829"/>
              <a:gd name="connsiteY36" fmla="*/ 573637 h 1513478"/>
              <a:gd name="connsiteX37" fmla="*/ 304570 w 1536829"/>
              <a:gd name="connsiteY37" fmla="*/ 356841 h 1513478"/>
              <a:gd name="connsiteX38" fmla="*/ 225792 w 1536829"/>
              <a:gd name="connsiteY38" fmla="*/ 220403 h 1513478"/>
              <a:gd name="connsiteX39" fmla="*/ 322205 w 1536829"/>
              <a:gd name="connsiteY39" fmla="*/ 139501 h 1513478"/>
              <a:gd name="connsiteX40" fmla="*/ 442891 w 1536829"/>
              <a:gd name="connsiteY40" fmla="*/ 240774 h 1513478"/>
              <a:gd name="connsiteX41" fmla="*/ 678129 w 1536829"/>
              <a:gd name="connsiteY41" fmla="*/ 155155 h 1513478"/>
            </a:gdLst>
            <a:ahLst/>
            <a:cxnLst/>
            <a:rect l="l" t="t" r="r" b="b"/>
            <a:pathLst>
              <a:path w="1536829" h="1513478">
                <a:moveTo>
                  <a:pt x="768414" y="287859"/>
                </a:moveTo>
                <a:cubicBezTo>
                  <a:pt x="502593" y="287859"/>
                  <a:pt x="287102" y="503350"/>
                  <a:pt x="287102" y="769171"/>
                </a:cubicBezTo>
                <a:cubicBezTo>
                  <a:pt x="287102" y="1034992"/>
                  <a:pt x="502593" y="1250483"/>
                  <a:pt x="768414" y="1250483"/>
                </a:cubicBezTo>
                <a:cubicBezTo>
                  <a:pt x="1034235" y="1250483"/>
                  <a:pt x="1249726" y="1034992"/>
                  <a:pt x="1249726" y="769171"/>
                </a:cubicBezTo>
                <a:cubicBezTo>
                  <a:pt x="1249726" y="503350"/>
                  <a:pt x="1034235" y="287859"/>
                  <a:pt x="768414" y="287859"/>
                </a:cubicBezTo>
                <a:close/>
                <a:moveTo>
                  <a:pt x="705484" y="0"/>
                </a:moveTo>
                <a:lnTo>
                  <a:pt x="831346" y="0"/>
                </a:lnTo>
                <a:lnTo>
                  <a:pt x="858699" y="155154"/>
                </a:lnTo>
                <a:cubicBezTo>
                  <a:pt x="942114" y="167419"/>
                  <a:pt x="1022154" y="196551"/>
                  <a:pt x="1093937" y="240774"/>
                </a:cubicBezTo>
                <a:lnTo>
                  <a:pt x="1093938" y="240774"/>
                </a:lnTo>
                <a:lnTo>
                  <a:pt x="1214624" y="139501"/>
                </a:lnTo>
                <a:lnTo>
                  <a:pt x="1311037" y="220403"/>
                </a:lnTo>
                <a:lnTo>
                  <a:pt x="1232259" y="356841"/>
                </a:lnTo>
                <a:cubicBezTo>
                  <a:pt x="1288275" y="419855"/>
                  <a:pt x="1330863" y="493620"/>
                  <a:pt x="1357427" y="573637"/>
                </a:cubicBezTo>
                <a:lnTo>
                  <a:pt x="1514974" y="573633"/>
                </a:lnTo>
                <a:lnTo>
                  <a:pt x="1536829" y="697580"/>
                </a:lnTo>
                <a:lnTo>
                  <a:pt x="1388781" y="751461"/>
                </a:lnTo>
                <a:cubicBezTo>
                  <a:pt x="1391187" y="835737"/>
                  <a:pt x="1376396" y="919620"/>
                  <a:pt x="1345311" y="997991"/>
                </a:cubicBezTo>
                <a:lnTo>
                  <a:pt x="1466002" y="1099257"/>
                </a:lnTo>
                <a:lnTo>
                  <a:pt x="1403073" y="1208254"/>
                </a:lnTo>
                <a:lnTo>
                  <a:pt x="1255027" y="1154367"/>
                </a:lnTo>
                <a:cubicBezTo>
                  <a:pt x="1202699" y="1220473"/>
                  <a:pt x="1137448" y="1275224"/>
                  <a:pt x="1063259" y="1315278"/>
                </a:cubicBezTo>
                <a:lnTo>
                  <a:pt x="1090622" y="1470431"/>
                </a:lnTo>
                <a:lnTo>
                  <a:pt x="972352" y="1513478"/>
                </a:lnTo>
                <a:lnTo>
                  <a:pt x="893582" y="1377036"/>
                </a:lnTo>
                <a:cubicBezTo>
                  <a:pt x="811002" y="1394040"/>
                  <a:pt x="725825" y="1394040"/>
                  <a:pt x="643247" y="1377036"/>
                </a:cubicBezTo>
                <a:lnTo>
                  <a:pt x="564477" y="1513478"/>
                </a:lnTo>
                <a:lnTo>
                  <a:pt x="446208" y="1470431"/>
                </a:lnTo>
                <a:lnTo>
                  <a:pt x="473570" y="1315278"/>
                </a:lnTo>
                <a:cubicBezTo>
                  <a:pt x="399381" y="1275224"/>
                  <a:pt x="334131" y="1220472"/>
                  <a:pt x="281802" y="1154366"/>
                </a:cubicBezTo>
                <a:lnTo>
                  <a:pt x="133757" y="1208254"/>
                </a:lnTo>
                <a:lnTo>
                  <a:pt x="70827" y="1099257"/>
                </a:lnTo>
                <a:lnTo>
                  <a:pt x="191518" y="997991"/>
                </a:lnTo>
                <a:cubicBezTo>
                  <a:pt x="160433" y="919620"/>
                  <a:pt x="145642" y="835737"/>
                  <a:pt x="148048" y="751461"/>
                </a:cubicBezTo>
                <a:lnTo>
                  <a:pt x="0" y="697580"/>
                </a:lnTo>
                <a:lnTo>
                  <a:pt x="21855" y="573633"/>
                </a:lnTo>
                <a:lnTo>
                  <a:pt x="179403" y="573637"/>
                </a:lnTo>
                <a:cubicBezTo>
                  <a:pt x="205966" y="493620"/>
                  <a:pt x="248555" y="419854"/>
                  <a:pt x="304570" y="356841"/>
                </a:cubicBezTo>
                <a:lnTo>
                  <a:pt x="225792" y="220403"/>
                </a:lnTo>
                <a:lnTo>
                  <a:pt x="322205" y="139501"/>
                </a:lnTo>
                <a:lnTo>
                  <a:pt x="442891" y="240774"/>
                </a:lnTo>
                <a:cubicBezTo>
                  <a:pt x="514675" y="196551"/>
                  <a:pt x="594715" y="167419"/>
                  <a:pt x="678129" y="1551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32930" y="1939063"/>
            <a:ext cx="829639" cy="817034"/>
          </a:xfrm>
          <a:custGeom>
            <a:avLst/>
            <a:gdLst>
              <a:gd name="connsiteX0" fmla="*/ 751498 w 1502997"/>
              <a:gd name="connsiteY0" fmla="*/ 281522 h 1480161"/>
              <a:gd name="connsiteX1" fmla="*/ 280782 w 1502997"/>
              <a:gd name="connsiteY1" fmla="*/ 752238 h 1480161"/>
              <a:gd name="connsiteX2" fmla="*/ 751498 w 1502997"/>
              <a:gd name="connsiteY2" fmla="*/ 1222954 h 1480161"/>
              <a:gd name="connsiteX3" fmla="*/ 1222214 w 1502997"/>
              <a:gd name="connsiteY3" fmla="*/ 752238 h 1480161"/>
              <a:gd name="connsiteX4" fmla="*/ 751498 w 1502997"/>
              <a:gd name="connsiteY4" fmla="*/ 281522 h 1480161"/>
              <a:gd name="connsiteX5" fmla="*/ 689953 w 1502997"/>
              <a:gd name="connsiteY5" fmla="*/ 0 h 1480161"/>
              <a:gd name="connsiteX6" fmla="*/ 813044 w 1502997"/>
              <a:gd name="connsiteY6" fmla="*/ 0 h 1480161"/>
              <a:gd name="connsiteX7" fmla="*/ 839795 w 1502997"/>
              <a:gd name="connsiteY7" fmla="*/ 151738 h 1480161"/>
              <a:gd name="connsiteX8" fmla="*/ 1069855 w 1502997"/>
              <a:gd name="connsiteY8" fmla="*/ 235474 h 1480161"/>
              <a:gd name="connsiteX9" fmla="*/ 1069856 w 1502997"/>
              <a:gd name="connsiteY9" fmla="*/ 235474 h 1480161"/>
              <a:gd name="connsiteX10" fmla="*/ 1187885 w 1502997"/>
              <a:gd name="connsiteY10" fmla="*/ 136431 h 1480161"/>
              <a:gd name="connsiteX11" fmla="*/ 1282176 w 1502997"/>
              <a:gd name="connsiteY11" fmla="*/ 215552 h 1480161"/>
              <a:gd name="connsiteX12" fmla="*/ 1205132 w 1502997"/>
              <a:gd name="connsiteY12" fmla="*/ 348986 h 1480161"/>
              <a:gd name="connsiteX13" fmla="*/ 1327544 w 1502997"/>
              <a:gd name="connsiteY13" fmla="*/ 561009 h 1480161"/>
              <a:gd name="connsiteX14" fmla="*/ 1481624 w 1502997"/>
              <a:gd name="connsiteY14" fmla="*/ 561006 h 1480161"/>
              <a:gd name="connsiteX15" fmla="*/ 1502997 w 1502997"/>
              <a:gd name="connsiteY15" fmla="*/ 682224 h 1480161"/>
              <a:gd name="connsiteX16" fmla="*/ 1358208 w 1502997"/>
              <a:gd name="connsiteY16" fmla="*/ 734919 h 1480161"/>
              <a:gd name="connsiteX17" fmla="*/ 1315695 w 1502997"/>
              <a:gd name="connsiteY17" fmla="*/ 976022 h 1480161"/>
              <a:gd name="connsiteX18" fmla="*/ 1433729 w 1502997"/>
              <a:gd name="connsiteY18" fmla="*/ 1075059 h 1480161"/>
              <a:gd name="connsiteX19" fmla="*/ 1372185 w 1502997"/>
              <a:gd name="connsiteY19" fmla="*/ 1181656 h 1480161"/>
              <a:gd name="connsiteX20" fmla="*/ 1227399 w 1502997"/>
              <a:gd name="connsiteY20" fmla="*/ 1128955 h 1480161"/>
              <a:gd name="connsiteX21" fmla="*/ 1039853 w 1502997"/>
              <a:gd name="connsiteY21" fmla="*/ 1286324 h 1480161"/>
              <a:gd name="connsiteX22" fmla="*/ 1066612 w 1502997"/>
              <a:gd name="connsiteY22" fmla="*/ 1438062 h 1480161"/>
              <a:gd name="connsiteX23" fmla="*/ 950947 w 1502997"/>
              <a:gd name="connsiteY23" fmla="*/ 1480161 h 1480161"/>
              <a:gd name="connsiteX24" fmla="*/ 873910 w 1502997"/>
              <a:gd name="connsiteY24" fmla="*/ 1346722 h 1480161"/>
              <a:gd name="connsiteX25" fmla="*/ 629086 w 1502997"/>
              <a:gd name="connsiteY25" fmla="*/ 1346722 h 1480161"/>
              <a:gd name="connsiteX26" fmla="*/ 552050 w 1502997"/>
              <a:gd name="connsiteY26" fmla="*/ 1480161 h 1480161"/>
              <a:gd name="connsiteX27" fmla="*/ 436385 w 1502997"/>
              <a:gd name="connsiteY27" fmla="*/ 1438062 h 1480161"/>
              <a:gd name="connsiteX28" fmla="*/ 463145 w 1502997"/>
              <a:gd name="connsiteY28" fmla="*/ 1286324 h 1480161"/>
              <a:gd name="connsiteX29" fmla="*/ 275598 w 1502997"/>
              <a:gd name="connsiteY29" fmla="*/ 1128954 h 1480161"/>
              <a:gd name="connsiteX30" fmla="*/ 130812 w 1502997"/>
              <a:gd name="connsiteY30" fmla="*/ 1181656 h 1480161"/>
              <a:gd name="connsiteX31" fmla="*/ 69268 w 1502997"/>
              <a:gd name="connsiteY31" fmla="*/ 1075059 h 1480161"/>
              <a:gd name="connsiteX32" fmla="*/ 187302 w 1502997"/>
              <a:gd name="connsiteY32" fmla="*/ 976022 h 1480161"/>
              <a:gd name="connsiteX33" fmla="*/ 144789 w 1502997"/>
              <a:gd name="connsiteY33" fmla="*/ 734919 h 1480161"/>
              <a:gd name="connsiteX34" fmla="*/ 0 w 1502997"/>
              <a:gd name="connsiteY34" fmla="*/ 682224 h 1480161"/>
              <a:gd name="connsiteX35" fmla="*/ 21374 w 1502997"/>
              <a:gd name="connsiteY35" fmla="*/ 561006 h 1480161"/>
              <a:gd name="connsiteX36" fmla="*/ 175453 w 1502997"/>
              <a:gd name="connsiteY36" fmla="*/ 561009 h 1480161"/>
              <a:gd name="connsiteX37" fmla="*/ 297865 w 1502997"/>
              <a:gd name="connsiteY37" fmla="*/ 348986 h 1480161"/>
              <a:gd name="connsiteX38" fmla="*/ 220822 w 1502997"/>
              <a:gd name="connsiteY38" fmla="*/ 215552 h 1480161"/>
              <a:gd name="connsiteX39" fmla="*/ 315112 w 1502997"/>
              <a:gd name="connsiteY39" fmla="*/ 136431 h 1480161"/>
              <a:gd name="connsiteX40" fmla="*/ 433142 w 1502997"/>
              <a:gd name="connsiteY40" fmla="*/ 235474 h 1480161"/>
              <a:gd name="connsiteX41" fmla="*/ 663201 w 1502997"/>
              <a:gd name="connsiteY41" fmla="*/ 151739 h 1480161"/>
            </a:gdLst>
            <a:ahLst/>
            <a:cxnLst/>
            <a:rect l="l" t="t" r="r" b="b"/>
            <a:pathLst>
              <a:path w="1502997" h="1480161">
                <a:moveTo>
                  <a:pt x="751498" y="281522"/>
                </a:moveTo>
                <a:cubicBezTo>
                  <a:pt x="491529" y="281522"/>
                  <a:pt x="280782" y="492269"/>
                  <a:pt x="280782" y="752238"/>
                </a:cubicBezTo>
                <a:cubicBezTo>
                  <a:pt x="280782" y="1012207"/>
                  <a:pt x="491529" y="1222954"/>
                  <a:pt x="751498" y="1222954"/>
                </a:cubicBezTo>
                <a:cubicBezTo>
                  <a:pt x="1011467" y="1222954"/>
                  <a:pt x="1222214" y="1012207"/>
                  <a:pt x="1222214" y="752238"/>
                </a:cubicBezTo>
                <a:cubicBezTo>
                  <a:pt x="1222214" y="492269"/>
                  <a:pt x="1011467" y="281522"/>
                  <a:pt x="751498" y="281522"/>
                </a:cubicBezTo>
                <a:close/>
                <a:moveTo>
                  <a:pt x="689953" y="0"/>
                </a:moveTo>
                <a:lnTo>
                  <a:pt x="813044" y="0"/>
                </a:lnTo>
                <a:lnTo>
                  <a:pt x="839795" y="151738"/>
                </a:lnTo>
                <a:cubicBezTo>
                  <a:pt x="921374" y="163734"/>
                  <a:pt x="999653" y="192225"/>
                  <a:pt x="1069855" y="235474"/>
                </a:cubicBezTo>
                <a:lnTo>
                  <a:pt x="1069856" y="235474"/>
                </a:lnTo>
                <a:lnTo>
                  <a:pt x="1187885" y="136431"/>
                </a:lnTo>
                <a:lnTo>
                  <a:pt x="1282176" y="215552"/>
                </a:lnTo>
                <a:lnTo>
                  <a:pt x="1205132" y="348986"/>
                </a:lnTo>
                <a:cubicBezTo>
                  <a:pt x="1259915" y="410612"/>
                  <a:pt x="1301565" y="482754"/>
                  <a:pt x="1327544" y="561009"/>
                </a:cubicBezTo>
                <a:lnTo>
                  <a:pt x="1481624" y="561006"/>
                </a:lnTo>
                <a:lnTo>
                  <a:pt x="1502997" y="682224"/>
                </a:lnTo>
                <a:lnTo>
                  <a:pt x="1358208" y="734919"/>
                </a:lnTo>
                <a:cubicBezTo>
                  <a:pt x="1360562" y="817339"/>
                  <a:pt x="1346096" y="899376"/>
                  <a:pt x="1315695" y="976022"/>
                </a:cubicBezTo>
                <a:lnTo>
                  <a:pt x="1433729" y="1075059"/>
                </a:lnTo>
                <a:lnTo>
                  <a:pt x="1372185" y="1181656"/>
                </a:lnTo>
                <a:lnTo>
                  <a:pt x="1227399" y="1128955"/>
                </a:lnTo>
                <a:cubicBezTo>
                  <a:pt x="1176222" y="1193606"/>
                  <a:pt x="1112408" y="1247152"/>
                  <a:pt x="1039853" y="1286324"/>
                </a:cubicBezTo>
                <a:lnTo>
                  <a:pt x="1066612" y="1438062"/>
                </a:lnTo>
                <a:lnTo>
                  <a:pt x="950947" y="1480161"/>
                </a:lnTo>
                <a:lnTo>
                  <a:pt x="873910" y="1346722"/>
                </a:lnTo>
                <a:cubicBezTo>
                  <a:pt x="793149" y="1363352"/>
                  <a:pt x="709847" y="1363352"/>
                  <a:pt x="629086" y="1346722"/>
                </a:cubicBezTo>
                <a:lnTo>
                  <a:pt x="552050" y="1480161"/>
                </a:lnTo>
                <a:lnTo>
                  <a:pt x="436385" y="1438062"/>
                </a:lnTo>
                <a:lnTo>
                  <a:pt x="463145" y="1286324"/>
                </a:lnTo>
                <a:cubicBezTo>
                  <a:pt x="390589" y="1247152"/>
                  <a:pt x="326775" y="1193605"/>
                  <a:pt x="275598" y="1128954"/>
                </a:cubicBezTo>
                <a:lnTo>
                  <a:pt x="130812" y="1181656"/>
                </a:lnTo>
                <a:lnTo>
                  <a:pt x="69268" y="1075059"/>
                </a:lnTo>
                <a:lnTo>
                  <a:pt x="187302" y="976022"/>
                </a:lnTo>
                <a:cubicBezTo>
                  <a:pt x="156901" y="899376"/>
                  <a:pt x="142436" y="817339"/>
                  <a:pt x="144789" y="734919"/>
                </a:cubicBezTo>
                <a:lnTo>
                  <a:pt x="0" y="682224"/>
                </a:lnTo>
                <a:lnTo>
                  <a:pt x="21374" y="561006"/>
                </a:lnTo>
                <a:lnTo>
                  <a:pt x="175453" y="561009"/>
                </a:lnTo>
                <a:cubicBezTo>
                  <a:pt x="201432" y="482754"/>
                  <a:pt x="243084" y="410611"/>
                  <a:pt x="297865" y="348986"/>
                </a:cubicBezTo>
                <a:lnTo>
                  <a:pt x="220822" y="215552"/>
                </a:lnTo>
                <a:lnTo>
                  <a:pt x="315112" y="136431"/>
                </a:lnTo>
                <a:lnTo>
                  <a:pt x="433142" y="235474"/>
                </a:lnTo>
                <a:cubicBezTo>
                  <a:pt x="503345" y="192225"/>
                  <a:pt x="581623" y="163734"/>
                  <a:pt x="663201" y="15173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1931966">
            <a:off x="696496" y="1981697"/>
            <a:ext cx="2150785" cy="2150786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691386">
            <a:off x="2988535" y="2945467"/>
            <a:ext cx="2150786" cy="2150785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93003" y="2574330"/>
            <a:ext cx="543524" cy="52598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006183" y="2899736"/>
            <a:ext cx="1960738" cy="1930947"/>
          </a:xfrm>
          <a:custGeom>
            <a:avLst/>
            <a:gdLst>
              <a:gd name="connsiteX0" fmla="*/ 1006670 w 2013338"/>
              <a:gd name="connsiteY0" fmla="*/ 339543 h 1982748"/>
              <a:gd name="connsiteX1" fmla="*/ 338550 w 2013338"/>
              <a:gd name="connsiteY1" fmla="*/ 1007661 h 1982748"/>
              <a:gd name="connsiteX2" fmla="*/ 1006670 w 2013338"/>
              <a:gd name="connsiteY2" fmla="*/ 1675779 h 1982748"/>
              <a:gd name="connsiteX3" fmla="*/ 1674790 w 2013338"/>
              <a:gd name="connsiteY3" fmla="*/ 1007661 h 1982748"/>
              <a:gd name="connsiteX4" fmla="*/ 1006670 w 2013338"/>
              <a:gd name="connsiteY4" fmla="*/ 339543 h 1982748"/>
              <a:gd name="connsiteX5" fmla="*/ 924226 w 2013338"/>
              <a:gd name="connsiteY5" fmla="*/ 0 h 1982748"/>
              <a:gd name="connsiteX6" fmla="*/ 1089113 w 2013338"/>
              <a:gd name="connsiteY6" fmla="*/ 0 h 1982748"/>
              <a:gd name="connsiteX7" fmla="*/ 1124947 w 2013338"/>
              <a:gd name="connsiteY7" fmla="*/ 203261 h 1982748"/>
              <a:gd name="connsiteX8" fmla="*/ 1433123 w 2013338"/>
              <a:gd name="connsiteY8" fmla="*/ 315428 h 1982748"/>
              <a:gd name="connsiteX9" fmla="*/ 1433124 w 2013338"/>
              <a:gd name="connsiteY9" fmla="*/ 315428 h 1982748"/>
              <a:gd name="connsiteX10" fmla="*/ 1591230 w 2013338"/>
              <a:gd name="connsiteY10" fmla="*/ 182755 h 1982748"/>
              <a:gd name="connsiteX11" fmla="*/ 1717537 w 2013338"/>
              <a:gd name="connsiteY11" fmla="*/ 288741 h 1982748"/>
              <a:gd name="connsiteX12" fmla="*/ 1614333 w 2013338"/>
              <a:gd name="connsiteY12" fmla="*/ 467483 h 1982748"/>
              <a:gd name="connsiteX13" fmla="*/ 1778310 w 2013338"/>
              <a:gd name="connsiteY13" fmla="*/ 751499 h 1982748"/>
              <a:gd name="connsiteX14" fmla="*/ 1984707 w 2013338"/>
              <a:gd name="connsiteY14" fmla="*/ 751494 h 1982748"/>
              <a:gd name="connsiteX15" fmla="*/ 2013338 w 2013338"/>
              <a:gd name="connsiteY15" fmla="*/ 913873 h 1982748"/>
              <a:gd name="connsiteX16" fmla="*/ 1819386 w 2013338"/>
              <a:gd name="connsiteY16" fmla="*/ 984460 h 1982748"/>
              <a:gd name="connsiteX17" fmla="*/ 1762438 w 2013338"/>
              <a:gd name="connsiteY17" fmla="*/ 1307429 h 1982748"/>
              <a:gd name="connsiteX18" fmla="*/ 1920551 w 2013338"/>
              <a:gd name="connsiteY18" fmla="*/ 1440094 h 1982748"/>
              <a:gd name="connsiteX19" fmla="*/ 1838109 w 2013338"/>
              <a:gd name="connsiteY19" fmla="*/ 1582886 h 1982748"/>
              <a:gd name="connsiteX20" fmla="*/ 1644161 w 2013338"/>
              <a:gd name="connsiteY20" fmla="*/ 1512290 h 1982748"/>
              <a:gd name="connsiteX21" fmla="*/ 1392933 w 2013338"/>
              <a:gd name="connsiteY21" fmla="*/ 1723094 h 1982748"/>
              <a:gd name="connsiteX22" fmla="*/ 1428779 w 2013338"/>
              <a:gd name="connsiteY22" fmla="*/ 1926354 h 1982748"/>
              <a:gd name="connsiteX23" fmla="*/ 1273840 w 2013338"/>
              <a:gd name="connsiteY23" fmla="*/ 1982748 h 1982748"/>
              <a:gd name="connsiteX24" fmla="*/ 1170645 w 2013338"/>
              <a:gd name="connsiteY24" fmla="*/ 1804001 h 1982748"/>
              <a:gd name="connsiteX25" fmla="*/ 842692 w 2013338"/>
              <a:gd name="connsiteY25" fmla="*/ 1804001 h 1982748"/>
              <a:gd name="connsiteX26" fmla="*/ 739498 w 2013338"/>
              <a:gd name="connsiteY26" fmla="*/ 1982748 h 1982748"/>
              <a:gd name="connsiteX27" fmla="*/ 584559 w 2013338"/>
              <a:gd name="connsiteY27" fmla="*/ 1926354 h 1982748"/>
              <a:gd name="connsiteX28" fmla="*/ 620405 w 2013338"/>
              <a:gd name="connsiteY28" fmla="*/ 1723094 h 1982748"/>
              <a:gd name="connsiteX29" fmla="*/ 369177 w 2013338"/>
              <a:gd name="connsiteY29" fmla="*/ 1512289 h 1982748"/>
              <a:gd name="connsiteX30" fmla="*/ 175229 w 2013338"/>
              <a:gd name="connsiteY30" fmla="*/ 1582886 h 1982748"/>
              <a:gd name="connsiteX31" fmla="*/ 92788 w 2013338"/>
              <a:gd name="connsiteY31" fmla="*/ 1440094 h 1982748"/>
              <a:gd name="connsiteX32" fmla="*/ 250900 w 2013338"/>
              <a:gd name="connsiteY32" fmla="*/ 1307429 h 1982748"/>
              <a:gd name="connsiteX33" fmla="*/ 193952 w 2013338"/>
              <a:gd name="connsiteY33" fmla="*/ 984460 h 1982748"/>
              <a:gd name="connsiteX34" fmla="*/ 0 w 2013338"/>
              <a:gd name="connsiteY34" fmla="*/ 913873 h 1982748"/>
              <a:gd name="connsiteX35" fmla="*/ 28631 w 2013338"/>
              <a:gd name="connsiteY35" fmla="*/ 751494 h 1982748"/>
              <a:gd name="connsiteX36" fmla="*/ 235028 w 2013338"/>
              <a:gd name="connsiteY36" fmla="*/ 751499 h 1982748"/>
              <a:gd name="connsiteX37" fmla="*/ 399005 w 2013338"/>
              <a:gd name="connsiteY37" fmla="*/ 467483 h 1982748"/>
              <a:gd name="connsiteX38" fmla="*/ 295801 w 2013338"/>
              <a:gd name="connsiteY38" fmla="*/ 288741 h 1982748"/>
              <a:gd name="connsiteX39" fmla="*/ 422108 w 2013338"/>
              <a:gd name="connsiteY39" fmla="*/ 182755 h 1982748"/>
              <a:gd name="connsiteX40" fmla="*/ 580214 w 2013338"/>
              <a:gd name="connsiteY40" fmla="*/ 315428 h 1982748"/>
              <a:gd name="connsiteX41" fmla="*/ 888390 w 2013338"/>
              <a:gd name="connsiteY41" fmla="*/ 203262 h 1982748"/>
            </a:gdLst>
            <a:ahLst/>
            <a:cxnLst/>
            <a:rect l="l" t="t" r="r" b="b"/>
            <a:pathLst>
              <a:path w="2013338" h="1982748">
                <a:moveTo>
                  <a:pt x="1006670" y="339543"/>
                </a:moveTo>
                <a:cubicBezTo>
                  <a:pt x="637678" y="339543"/>
                  <a:pt x="338550" y="638670"/>
                  <a:pt x="338550" y="1007661"/>
                </a:cubicBezTo>
                <a:cubicBezTo>
                  <a:pt x="338550" y="1376652"/>
                  <a:pt x="637678" y="1675779"/>
                  <a:pt x="1006670" y="1675779"/>
                </a:cubicBezTo>
                <a:cubicBezTo>
                  <a:pt x="1375662" y="1675779"/>
                  <a:pt x="1674790" y="1376652"/>
                  <a:pt x="1674790" y="1007661"/>
                </a:cubicBezTo>
                <a:cubicBezTo>
                  <a:pt x="1674790" y="638670"/>
                  <a:pt x="1375662" y="339543"/>
                  <a:pt x="1006670" y="339543"/>
                </a:cubicBezTo>
                <a:close/>
                <a:moveTo>
                  <a:pt x="924226" y="0"/>
                </a:moveTo>
                <a:lnTo>
                  <a:pt x="1089113" y="0"/>
                </a:lnTo>
                <a:lnTo>
                  <a:pt x="1124947" y="203261"/>
                </a:lnTo>
                <a:cubicBezTo>
                  <a:pt x="1234226" y="219329"/>
                  <a:pt x="1339084" y="257494"/>
                  <a:pt x="1433123" y="315428"/>
                </a:cubicBezTo>
                <a:lnTo>
                  <a:pt x="1433124" y="315428"/>
                </a:lnTo>
                <a:lnTo>
                  <a:pt x="1591230" y="182755"/>
                </a:lnTo>
                <a:lnTo>
                  <a:pt x="1717537" y="288741"/>
                </a:lnTo>
                <a:lnTo>
                  <a:pt x="1614333" y="467483"/>
                </a:lnTo>
                <a:cubicBezTo>
                  <a:pt x="1687717" y="550035"/>
                  <a:pt x="1743510" y="646672"/>
                  <a:pt x="1778310" y="751499"/>
                </a:cubicBezTo>
                <a:lnTo>
                  <a:pt x="1984707" y="751494"/>
                </a:lnTo>
                <a:lnTo>
                  <a:pt x="2013338" y="913873"/>
                </a:lnTo>
                <a:lnTo>
                  <a:pt x="1819386" y="984460"/>
                </a:lnTo>
                <a:cubicBezTo>
                  <a:pt x="1822539" y="1094866"/>
                  <a:pt x="1803162" y="1204758"/>
                  <a:pt x="1762438" y="1307429"/>
                </a:cubicBezTo>
                <a:lnTo>
                  <a:pt x="1920551" y="1440094"/>
                </a:lnTo>
                <a:lnTo>
                  <a:pt x="1838109" y="1582886"/>
                </a:lnTo>
                <a:lnTo>
                  <a:pt x="1644161" y="1512290"/>
                </a:lnTo>
                <a:cubicBezTo>
                  <a:pt x="1575607" y="1598894"/>
                  <a:pt x="1490125" y="1670621"/>
                  <a:pt x="1392933" y="1723094"/>
                </a:cubicBezTo>
                <a:lnTo>
                  <a:pt x="1428779" y="1926354"/>
                </a:lnTo>
                <a:lnTo>
                  <a:pt x="1273840" y="1982748"/>
                </a:lnTo>
                <a:lnTo>
                  <a:pt x="1170645" y="1804001"/>
                </a:lnTo>
                <a:cubicBezTo>
                  <a:pt x="1062462" y="1826277"/>
                  <a:pt x="950874" y="1826277"/>
                  <a:pt x="842692" y="1804001"/>
                </a:cubicBezTo>
                <a:lnTo>
                  <a:pt x="739498" y="1982748"/>
                </a:lnTo>
                <a:lnTo>
                  <a:pt x="584559" y="1926354"/>
                </a:lnTo>
                <a:lnTo>
                  <a:pt x="620405" y="1723094"/>
                </a:lnTo>
                <a:cubicBezTo>
                  <a:pt x="523213" y="1670621"/>
                  <a:pt x="437731" y="1598893"/>
                  <a:pt x="369177" y="1512289"/>
                </a:cubicBezTo>
                <a:lnTo>
                  <a:pt x="175229" y="1582886"/>
                </a:lnTo>
                <a:lnTo>
                  <a:pt x="92788" y="1440094"/>
                </a:lnTo>
                <a:lnTo>
                  <a:pt x="250900" y="1307429"/>
                </a:lnTo>
                <a:cubicBezTo>
                  <a:pt x="210177" y="1204758"/>
                  <a:pt x="190800" y="1094866"/>
                  <a:pt x="193952" y="984460"/>
                </a:cubicBezTo>
                <a:lnTo>
                  <a:pt x="0" y="913873"/>
                </a:lnTo>
                <a:lnTo>
                  <a:pt x="28631" y="751494"/>
                </a:lnTo>
                <a:lnTo>
                  <a:pt x="235028" y="751499"/>
                </a:lnTo>
                <a:cubicBezTo>
                  <a:pt x="269828" y="646672"/>
                  <a:pt x="325623" y="550034"/>
                  <a:pt x="399005" y="467483"/>
                </a:cubicBezTo>
                <a:lnTo>
                  <a:pt x="295801" y="288741"/>
                </a:lnTo>
                <a:lnTo>
                  <a:pt x="422108" y="182755"/>
                </a:lnTo>
                <a:lnTo>
                  <a:pt x="580214" y="315428"/>
                </a:lnTo>
                <a:cubicBezTo>
                  <a:pt x="674255" y="257494"/>
                  <a:pt x="779113" y="219329"/>
                  <a:pt x="888390" y="20326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718040" y="3631620"/>
            <a:ext cx="529324" cy="49889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02269" y="4802098"/>
            <a:ext cx="305652" cy="27710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算法对记忆的影响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33273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3119" y="1195546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9361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9361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9361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9361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5044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5044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5044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5044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44213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残缺的记忆本身就是历史的一部分，具有独特的价值和意义。
敦煌壁画修复实录强调残缺记忆的历史叙事价值。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23643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444213" y="1451728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记忆的残缺之美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11862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1707" y="1191598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57949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457949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57949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57949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193631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193631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193631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193631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922801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人们需要增强对记忆的保护意识，警惕算法对记忆的篡改。
手写稿与3D建模线框的对比，象征着传统记忆与数字化记忆的冲突。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802231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922801" y="1467276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记忆的保护意识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226973" y="3754598"/>
            <a:ext cx="99021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306819" y="3819843"/>
            <a:ext cx="97438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373061" y="4026688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373061" y="4399842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373061" y="5326435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373061" y="5699589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108744" y="405778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108744" y="4430937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108744" y="5353641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108744" y="572679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1777628" y="4582327"/>
            <a:ext cx="88809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对记忆的反思让人们更加珍惜真实的历史和记忆，避免被算法所左右。
手写文字逐字浮现的动画，象征着对传统记忆的坚守。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4012909" y="4057783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4133478" y="4076025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记忆的反思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记忆的保护与反思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101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102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103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104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105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106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07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08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09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1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2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3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4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5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6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7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8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19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DIAGRAM_VIRTUALLY_FRAME" val="{&quot;height&quot;:272.8746456692914,&quot;left&quot;:52,&quot;top&quot;:149.56267716535433,&quot;width&quot;:855}"/>
</p:tagLst>
</file>

<file path=ppt/tags/tag121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22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23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24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25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26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27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28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29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1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2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3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4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5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6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7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8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39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41.xml><?xml version="1.0" encoding="utf-8"?>
<p:tagLst xmlns:p="http://schemas.openxmlformats.org/presentationml/2006/main">
  <p:tag name="KSO_WM_DIAGRAM_VIRTUALLY_FRAME" val="{&quot;height&quot;:363.9811417322834,&quot;left&quot;:54.75,&quot;top&quot;:127.1602755905512,&quot;width&quot;:848.6542519685039}"/>
</p:tagLst>
</file>

<file path=ppt/tags/tag142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43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44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45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46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47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48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49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51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52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53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54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55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56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57.xml><?xml version="1.0" encoding="utf-8"?>
<p:tagLst xmlns:p="http://schemas.openxmlformats.org/presentationml/2006/main">
  <p:tag name="KSO_WM_DIAGRAM_VIRTUALLY_FRAME" val="{&quot;height&quot;:250.97622047244096,&quot;left&quot;:130.64929133858269,&quot;top&quot;:164.14299212598425,&quot;width&quot;:734.3317322834647}"/>
</p:tagLst>
</file>

<file path=ppt/tags/tag158.xml><?xml version="1.0" encoding="utf-8"?>
<p:tagLst xmlns:p="http://schemas.openxmlformats.org/presentationml/2006/main">
  <p:tag name="KSO_WM_DIAGRAM_VIRTUALLY_FRAME" val="{&quot;height&quot;:204.07740157480313,&quot;left&quot;:395.78574803149604,&quot;top&quot;:132.0144094488189,&quot;width&quot;:489.7700000000001}"/>
</p:tagLst>
</file>

<file path=ppt/tags/tag159.xml><?xml version="1.0" encoding="utf-8"?>
<p:tagLst xmlns:p="http://schemas.openxmlformats.org/presentationml/2006/main">
  <p:tag name="KSO_WM_DIAGRAM_VIRTUALLY_FRAME" val="{&quot;height&quot;:204.07740157480313,&quot;left&quot;:395.78574803149604,&quot;top&quot;:132.0144094488189,&quot;width&quot;:489.7700000000001}"/>
</p:tagLst>
</file>

<file path=ppt/tags/tag1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DIAGRAM_VIRTUALLY_FRAME" val="{&quot;height&quot;:204.07740157480313,&quot;left&quot;:395.78574803149604,&quot;top&quot;:132.0144094488189,&quot;width&quot;:489.7700000000001}"/>
</p:tagLst>
</file>

<file path=ppt/tags/tag161.xml><?xml version="1.0" encoding="utf-8"?>
<p:tagLst xmlns:p="http://schemas.openxmlformats.org/presentationml/2006/main">
  <p:tag name="KSO_WM_DIAGRAM_VIRTUALLY_FRAME" val="{&quot;height&quot;:204.07740157480313,&quot;left&quot;:395.78574803149604,&quot;top&quot;:132.0144094488189,&quot;width&quot;:489.7700000000001}"/>
</p:tagLst>
</file>

<file path=ppt/tags/tag162.xml><?xml version="1.0" encoding="utf-8"?>
<p:tagLst xmlns:p="http://schemas.openxmlformats.org/presentationml/2006/main">
  <p:tag name="KSO_WM_DIAGRAM_VIRTUALLY_FRAME" val="{&quot;height&quot;:204.07740157480313,&quot;left&quot;:395.78574803149604,&quot;top&quot;:132.0144094488189,&quot;width&quot;:489.7700000000001}"/>
</p:tagLst>
</file>

<file path=ppt/tags/tag163.xml><?xml version="1.0" encoding="utf-8"?>
<p:tagLst xmlns:p="http://schemas.openxmlformats.org/presentationml/2006/main">
  <p:tag name="KSO_WM_DIAGRAM_VIRTUALLY_FRAME" val="{&quot;height&quot;:204.07740157480313,&quot;left&quot;:395.78574803149604,&quot;top&quot;:132.0144094488189,&quot;width&quot;:489.7700000000001}"/>
</p:tagLst>
</file>

<file path=ppt/tags/tag164.xml><?xml version="1.0" encoding="utf-8"?>
<p:tagLst xmlns:p="http://schemas.openxmlformats.org/presentationml/2006/main">
  <p:tag name="KSO_WM_DIAGRAM_VIRTUALLY_FRAME" val="{&quot;height&quot;:204.07740157480313,&quot;left&quot;:395.78574803149604,&quot;top&quot;:132.0144094488189,&quot;width&quot;:489.7700000000001}"/>
</p:tagLst>
</file>

<file path=ppt/tags/tag165.xml><?xml version="1.0" encoding="utf-8"?>
<p:tagLst xmlns:p="http://schemas.openxmlformats.org/presentationml/2006/main">
  <p:tag name="KSO_WM_DIAGRAM_VIRTUALLY_FRAME" val="{&quot;height&quot;:204.07740157480313,&quot;left&quot;:395.78574803149604,&quot;top&quot;:132.0144094488189,&quot;width&quot;:489.7700000000001}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03_3*a*1"/>
  <p:tag name="KSO_WM_TEMPLATE_CATEGORY" val="diagram"/>
  <p:tag name="KSO_WM_TEMPLATE_INDEX" val="20233203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BEAUTIFY_FLAG" val="#wm#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2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BEAUTIFY_FLAG" val="#wm#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2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03_2*l_h_f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35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3_2*l_h_a*1_3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71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2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40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3_2*l_h_a*1_2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73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2*l_h_f*1_1_1"/>
  <p:tag name="KSO_WM_TEMPLATE_CATEGORY" val="diagram"/>
  <p:tag name="KSO_WM_TEMPLATE_INDEX" val="20233203"/>
  <p:tag name="KSO_WM_UNIT_LAYERLEVEL" val="1_1_1"/>
  <p:tag name="KSO_WM_TAG_VERSION" val="3.0"/>
  <p:tag name="KSO_WM_UNIT_VALUE" val="14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3_2*l_h_a*1_1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75.xml><?xml version="1.0" encoding="utf-8"?>
<p:tagLst xmlns:p="http://schemas.openxmlformats.org/presentationml/2006/main">
  <p:tag name="KSO_WM_BEAUTIFY_FLAG" val="#wm#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03_2*l_h_i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03_2*l_h_x*1_2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7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03_2*l_h_x*1_1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VALUE" val="100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7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03_2*l_h_x*1_3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49.1,&quot;top&quot;:117.29995452640568,&quot;width&quot;:851.024094488189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79.xml><?xml version="1.0" encoding="utf-8"?>
<p:tagLst xmlns:p="http://schemas.openxmlformats.org/presentationml/2006/main">
  <p:tag name="KSO_WM_SLIDE_ID" val="diagram2023320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203"/>
  <p:tag name="KSO_WM_SLIDE_LAYOUT" val="a_l"/>
  <p:tag name="KSO_WM_SLIDE_LAYOUT_CNT" val="1_1"/>
  <p:tag name="KSO_WM_SPECIAL_SOURCE" val="bdnull"/>
  <p:tag name="KSO_WM_SLIDE_TYPE" val="text"/>
  <p:tag name="KSO_WM_SLIDE_SUBTYPE" val="diag"/>
  <p:tag name="KSO_WM_SLIDE_SIZE" val="835.55*339.3"/>
  <p:tag name="KSO_WM_SLIDE_POSITION" val="62.15*153.45"/>
  <p:tag name="KSO_WM_DIAGRAM_GROUP_CODE" val="l1-1"/>
  <p:tag name="KSO_WM_SLIDE_DIAGTYPE" val="l"/>
</p:tagLst>
</file>

<file path=ppt/tags/tag1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181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182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183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184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185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1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865"/>
</p:tagLst>
</file>

<file path=ppt/tags/tag2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20235865"/>
</p:tagLst>
</file>

<file path=ppt/tags/tag2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5865"/>
  <p:tag name="KSO_WM_TEMPLATE_CATEGORY" val="custom"/>
  <p:tag name="KSO_WM_TEMPLATE_MASTER_TYPE" val="0"/>
</p:tagLst>
</file>

<file path=ppt/tags/tag27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28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29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31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32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UNIT_ID" val="custom20235865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5"/>
  <p:tag name="KSO_WM_TEMPLATE_CATEGORY" val="custom"/>
  <p:tag name="KSO_WM_UNIT_PRESET_TEXT_INDEX" val="-1"/>
  <p:tag name="KSO_WM_UNIT_PRESET_TEXT_LEN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5865_5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5865_5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UNIT_SUBTYPE" val="a"/>
  <p:tag name="KSO_WM_UNIT_VALUE" val="27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添加目录项标题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TYPE" val="l_h_i"/>
  <p:tag name="KSO_WM_UNIT_SUBTYPE" val="d"/>
  <p:tag name="KSO_WM_UNIT_INDEX" val="1_5_1"/>
  <p:tag name="KSO_WM_BEAUTIFY_FLAG" val="#wm#"/>
  <p:tag name="KSO_WM_TAG_VERSION" val="3.0"/>
  <p:tag name="KSO_WM_DIAGRAM_VERSION" val="3"/>
  <p:tag name="KSO_WM_DIAGRAM_GROUP_CODE" val="l1-1"/>
  <p:tag name="KSO_WM_UNIT_ID" val="custom20235865_5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UNIT_ID" val="custom20235865_5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UNIT_SUBTYPE" val="a"/>
  <p:tag name="KSO_WM_UNIT_VALUE" val="27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添加目录项标题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TYPE" val="l_h_i"/>
  <p:tag name="KSO_WM_UNIT_INDEX" val="1_5_2"/>
  <p:tag name="KSO_WM_BEAUTIFY_FLAG" val="#wm#"/>
  <p:tag name="KSO_WM_TAG_VERSION" val="3.0"/>
  <p:tag name="KSO_WM_DIAGRAM_VERSION" val="3"/>
  <p:tag name="KSO_WM_DIAGRAM_GROUP_CODE" val="l1-1"/>
  <p:tag name="KSO_WM_UNIT_ID" val="custom20235865_5*l_i*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5865_5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5865_5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UNIT_SUBTYPE" val="a"/>
  <p:tag name="KSO_WM_UNIT_VALUE" val="24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添加目录项标题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UNIT_ID" val="custom20235865_5*l_i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5865_5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5865_5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UNIT_SUBTYPE" val="a"/>
  <p:tag name="KSO_WM_UNIT_VALUE" val="24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添加目录项标题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5865_5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5865_5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UNIT_SUBTYPE" val="a"/>
  <p:tag name="KSO_WM_UNIT_VALUE" val="24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添加目录项标题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UNIT_ID" val="custom20235865_5*l_i*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5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4982604980469,&quot;left&quot;:64.33505162516913,&quot;top&quot;:141.26622408168524,&quot;width&quot;:831.4015502929688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USESOURCEFORMAT_APPLY" val="1"/>
</p:tagLst>
</file>

<file path=ppt/tags/tag4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865"/>
  <p:tag name="KSO_WM_TEMPLATE_CATEGORY" val="custom"/>
  <p:tag name="KSO_WM_SLIDE_INDEX" val="4"/>
  <p:tag name="KSO_WM_SLIDE_ID" val="custom20235865_4"/>
  <p:tag name="KSO_WM_TEMPLATE_MASTER_TYPE" val="0"/>
  <p:tag name="KSO_WM_SLIDE_LAYOUT" val="a_l"/>
  <p:tag name="KSO_WM_SLIDE_LAYOUT_CNT" val="1_1"/>
  <p:tag name="KSO_WM_SLIDE_DIAGTYPE" val="l"/>
</p:tagLst>
</file>

<file path=ppt/tags/tag48.xml><?xml version="1.0" encoding="utf-8"?>
<p:tagLst xmlns:p="http://schemas.openxmlformats.org/presentationml/2006/main">
  <p:tag name="KSO_WM_DIAGRAM_VIRTUALLY_FRAME" val="{&quot;height&quot;:399.5066929133858,&quot;left&quot;:51.99976377952756,&quot;top&quot;:86.00732283464566,&quot;width&quot;:453.7354330708662}"/>
</p:tagLst>
</file>

<file path=ppt/tags/tag49.xml><?xml version="1.0" encoding="utf-8"?>
<p:tagLst xmlns:p="http://schemas.openxmlformats.org/presentationml/2006/main">
  <p:tag name="KSO_WM_DIAGRAM_VIRTUALLY_FRAME" val="{&quot;height&quot;:399.5066929133858,&quot;left&quot;:51.99976377952756,&quot;top&quot;:86.00732283464566,&quot;width&quot;:453.7354330708662}"/>
</p:tagLst>
</file>

<file path=ppt/tags/tag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DIAGRAM_VIRTUALLY_FRAME" val="{&quot;height&quot;:399.5066929133858,&quot;left&quot;:51.99976377952756,&quot;top&quot;:86.00732283464566,&quot;width&quot;:453.7354330708662}"/>
</p:tagLst>
</file>

<file path=ppt/tags/tag51.xml><?xml version="1.0" encoding="utf-8"?>
<p:tagLst xmlns:p="http://schemas.openxmlformats.org/presentationml/2006/main">
  <p:tag name="KSO_WM_DIAGRAM_VIRTUALLY_FRAME" val="{&quot;height&quot;:399.5066929133858,&quot;left&quot;:51.99976377952756,&quot;top&quot;:86.00732283464566,&quot;width&quot;:453.7354330708662}"/>
</p:tagLst>
</file>

<file path=ppt/tags/tag52.xml><?xml version="1.0" encoding="utf-8"?>
<p:tagLst xmlns:p="http://schemas.openxmlformats.org/presentationml/2006/main">
  <p:tag name="KSO_WM_DIAGRAM_VIRTUALLY_FRAME" val="{&quot;height&quot;:399.5066929133858,&quot;left&quot;:51.99976377952756,&quot;top&quot;:86.00732283464566,&quot;width&quot;:453.7354330708662}"/>
</p:tagLst>
</file>

<file path=ppt/tags/tag53.xml><?xml version="1.0" encoding="utf-8"?>
<p:tagLst xmlns:p="http://schemas.openxmlformats.org/presentationml/2006/main">
  <p:tag name="KSO_WM_DIAGRAM_VIRTUALLY_FRAME" val="{&quot;height&quot;:399.5066929133858,&quot;left&quot;:51.99976377952756,&quot;top&quot;:86.00732283464566,&quot;width&quot;:453.7354330708662}"/>
</p:tagLst>
</file>

<file path=ppt/tags/tag54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55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56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57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58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59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61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62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63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64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65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66.xml><?xml version="1.0" encoding="utf-8"?>
<p:tagLst xmlns:p="http://schemas.openxmlformats.org/presentationml/2006/main">
  <p:tag name="KSO_WM_DIAGRAM_VIRTUALLY_FRAME" val="{&quot;height&quot;:318.26834645669294,&quot;left&quot;:52.000078740157484,&quot;top&quot;:137.7316535433071,&quot;width&quot;:854.9999212598425}"/>
</p:tagLst>
</file>

<file path=ppt/tags/tag67.xml><?xml version="1.0" encoding="utf-8"?>
<p:tagLst xmlns:p="http://schemas.openxmlformats.org/presentationml/2006/main">
  <p:tag name="KSO_WM_DIAGRAM_VIRTUALLY_FRAME" val="{&quot;height&quot;:350.3876377952756,&quot;left&quot;:433.2400787401575,&quot;top&quot;:127.9123622047244,&quot;width&quot;:473.76000000000005}"/>
</p:tagLst>
</file>

<file path=ppt/tags/tag68.xml><?xml version="1.0" encoding="utf-8"?>
<p:tagLst xmlns:p="http://schemas.openxmlformats.org/presentationml/2006/main">
  <p:tag name="KSO_WM_DIAGRAM_VIRTUALLY_FRAME" val="{&quot;height&quot;:350.3876377952756,&quot;left&quot;:433.2400787401575,&quot;top&quot;:127.9123622047244,&quot;width&quot;:473.76000000000005}"/>
</p:tagLst>
</file>

<file path=ppt/tags/tag69.xml><?xml version="1.0" encoding="utf-8"?>
<p:tagLst xmlns:p="http://schemas.openxmlformats.org/presentationml/2006/main">
  <p:tag name="KSO_WM_DIAGRAM_VIRTUALLY_FRAME" val="{&quot;height&quot;:350.3876377952756,&quot;left&quot;:433.2400787401575,&quot;top&quot;:127.9123622047244,&quot;width&quot;:473.76000000000005}"/>
</p:tagLst>
</file>

<file path=ppt/tags/tag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7"/>
</p:tagLst>
</file>

<file path=ppt/tags/tag70.xml><?xml version="1.0" encoding="utf-8"?>
<p:tagLst xmlns:p="http://schemas.openxmlformats.org/presentationml/2006/main">
  <p:tag name="KSO_WM_DIAGRAM_VIRTUALLY_FRAME" val="{&quot;height&quot;:350.3876377952756,&quot;left&quot;:433.2400787401575,&quot;top&quot;:127.9123622047244,&quot;width&quot;:473.76000000000005}"/>
</p:tagLst>
</file>

<file path=ppt/tags/tag71.xml><?xml version="1.0" encoding="utf-8"?>
<p:tagLst xmlns:p="http://schemas.openxmlformats.org/presentationml/2006/main">
  <p:tag name="KSO_WM_DIAGRAM_VIRTUALLY_FRAME" val="{&quot;height&quot;:350.3876377952756,&quot;left&quot;:433.2400787401575,&quot;top&quot;:127.9123622047244,&quot;width&quot;:473.76000000000005}"/>
</p:tagLst>
</file>

<file path=ppt/tags/tag72.xml><?xml version="1.0" encoding="utf-8"?>
<p:tagLst xmlns:p="http://schemas.openxmlformats.org/presentationml/2006/main">
  <p:tag name="KSO_WM_DIAGRAM_VIRTUALLY_FRAME" val="{&quot;height&quot;:350.3876377952756,&quot;left&quot;:433.2400787401575,&quot;top&quot;:127.9123622047244,&quot;width&quot;:473.76000000000005}"/>
</p:tagLst>
</file>

<file path=ppt/tags/tag73.xml><?xml version="1.0" encoding="utf-8"?>
<p:tagLst xmlns:p="http://schemas.openxmlformats.org/presentationml/2006/main">
  <p:tag name="KSO_WM_DIAGRAM_VIRTUALLY_FRAME" val="{&quot;height&quot;:350.3876377952756,&quot;left&quot;:433.2400787401575,&quot;top&quot;:127.9123622047244,&quot;width&quot;:473.76000000000005}"/>
</p:tagLst>
</file>

<file path=ppt/tags/tag74.xml><?xml version="1.0" encoding="utf-8"?>
<p:tagLst xmlns:p="http://schemas.openxmlformats.org/presentationml/2006/main">
  <p:tag name="KSO_WM_DIAGRAM_VIRTUALLY_FRAME" val="{&quot;height&quot;:350.3876377952756,&quot;left&quot;:433.2400787401575,&quot;top&quot;:127.9123622047244,&quot;width&quot;:473.76000000000005}"/>
</p:tagLst>
</file>

<file path=ppt/tags/tag75.xml><?xml version="1.0" encoding="utf-8"?>
<p:tagLst xmlns:p="http://schemas.openxmlformats.org/presentationml/2006/main">
  <p:tag name="KSO_WM_DIAGRAM_VIRTUALLY_FRAME" val="{&quot;height&quot;:350.3876377952756,&quot;left&quot;:433.2400787401575,&quot;top&quot;:127.9123622047244,&quot;width&quot;:473.76000000000005}"/>
</p:tagLst>
</file>

<file path=ppt/tags/tag76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77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78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79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1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2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3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4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5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6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7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8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89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91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92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93.xml><?xml version="1.0" encoding="utf-8"?>
<p:tagLst xmlns:p="http://schemas.openxmlformats.org/presentationml/2006/main">
  <p:tag name="KSO_WM_DIAGRAM_VIRTUALLY_FRAME" val="{&quot;height&quot;:263.975905511811,&quot;left&quot;:303.55685039370076,&quot;top&quot;:154.0120472440945,&quot;width&quot;:603.4431496062992}"/>
</p:tagLst>
</file>

<file path=ppt/tags/tag94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95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96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97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98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ags/tag99.xml><?xml version="1.0" encoding="utf-8"?>
<p:tagLst xmlns:p="http://schemas.openxmlformats.org/presentationml/2006/main">
  <p:tag name="KSO_WM_DIAGRAM_VIRTUALLY_FRAME" val="{&quot;height&quot;:363.21677165354333,&quot;left&quot;:321.4,&quot;top&quot;:129.7832283464567,&quot;width&quot;:580.4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1482FC"/>
      </a:accent1>
      <a:accent2>
        <a:srgbClr val="009DD9"/>
      </a:accent2>
      <a:accent3>
        <a:srgbClr val="009DD9"/>
      </a:accent3>
      <a:accent4>
        <a:srgbClr val="F11362"/>
      </a:accent4>
      <a:accent5>
        <a:srgbClr val="7CCA62"/>
      </a:accent5>
      <a:accent6>
        <a:srgbClr val="0070C0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9">
      <a:dk1>
        <a:srgbClr val="000000"/>
      </a:dk1>
      <a:lt1>
        <a:srgbClr val="FFFFFF"/>
      </a:lt1>
      <a:dk2>
        <a:srgbClr val="101524"/>
      </a:dk2>
      <a:lt2>
        <a:srgbClr val="F5FAFF"/>
      </a:lt2>
      <a:accent1>
        <a:srgbClr val="3D859B"/>
      </a:accent1>
      <a:accent2>
        <a:srgbClr val="94C8E2"/>
      </a:accent2>
      <a:accent3>
        <a:srgbClr val="A4B64F"/>
      </a:accent3>
      <a:accent4>
        <a:srgbClr val="CF9147"/>
      </a:accent4>
      <a:accent5>
        <a:srgbClr val="69487B"/>
      </a:accent5>
      <a:accent6>
        <a:srgbClr val="AE1602"/>
      </a:accent6>
      <a:hlink>
        <a:srgbClr val="0563C1"/>
      </a:hlink>
      <a:folHlink>
        <a:srgbClr val="954D72"/>
      </a:folHlink>
    </a:clrScheme>
    <a:fontScheme name="自定义 6">
      <a:majorFont>
        <a:latin typeface="汉仪润圆-65简"/>
        <a:ea typeface="汉仪润圆-65简"/>
        <a:cs typeface=""/>
      </a:majorFont>
      <a:minorFont>
        <a:latin typeface="汉仪润圆-65简"/>
        <a:ea typeface="汉仪润圆-6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2338</Words>
  <Application>WPS 演示</Application>
  <PresentationFormat/>
  <Paragraphs>263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宋体</vt:lpstr>
      <vt:lpstr>Wingdings</vt:lpstr>
      <vt:lpstr>Source Han Sans</vt:lpstr>
      <vt:lpstr>Source Han Sans CN Bold</vt:lpstr>
      <vt:lpstr>OPPOSans H</vt:lpstr>
      <vt:lpstr>等线</vt:lpstr>
      <vt:lpstr>等线 Light</vt:lpstr>
      <vt:lpstr>微软雅黑</vt:lpstr>
      <vt:lpstr>Arial Unicode MS</vt:lpstr>
      <vt:lpstr>Calibri</vt:lpstr>
      <vt:lpstr>OPPOSans R</vt:lpstr>
      <vt:lpstr>仓耳渔阳体 W03</vt:lpstr>
      <vt:lpstr>汉仪润圆-65简</vt:lpstr>
      <vt:lpstr>Segoe Print</vt:lpstr>
      <vt:lpstr>江城圆体 400W</vt:lpstr>
      <vt:lpstr>汉仪雅酷黑-65J</vt:lpstr>
      <vt:lpstr>黑体</vt:lpstr>
      <vt:lpstr>Office 主题​​</vt:lpstr>
      <vt:lpstr>1_Office 主题​​</vt:lpstr>
      <vt:lpstr>PowerPoint 演示文稿</vt:lpstr>
      <vt:lpstr>- 目录 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人类的未来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何永清</cp:lastModifiedBy>
  <cp:revision>6</cp:revision>
  <dcterms:created xsi:type="dcterms:W3CDTF">2025-02-16T03:43:00Z</dcterms:created>
  <dcterms:modified xsi:type="dcterms:W3CDTF">2025-02-23T05:48:47Z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A1AE72BF8EBB4F2395B62D500FCD2ABD_13</vt:lpwstr>
  </property>
  <property fmtid="{D5CDD505-2E9C-101B-9397-08002B2CF9AE}" pid="3" name="KSOProductBuildVer">
    <vt:lpwstr>2052-12.1.0.19770</vt:lpwstr>
  </property>
</Properties>
</file>